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0135"/>
    <p:restoredTop sz="95026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"/>
          <p:cNvGrpSpPr/>
          <p:nvPr/>
        </p:nvGrpSpPr>
        <p:grpSpPr>
          <a:xfrm rot="0">
            <a:off x="8882324" y="1428736"/>
            <a:ext cx="1824288" cy="5435959"/>
            <a:chOff x="6248271" y="1500174"/>
            <a:chExt cx="1781773" cy="5435959"/>
          </a:xfrm>
        </p:grpSpPr>
        <p:sp>
          <p:nvSpPr>
            <p:cNvPr id="31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35" name=""/>
          <p:cNvGrpSpPr/>
          <p:nvPr/>
        </p:nvGrpSpPr>
        <p:grpSpPr>
          <a:xfrm rot="0">
            <a:off x="10721394" y="0"/>
            <a:ext cx="1472594" cy="5676581"/>
            <a:chOff x="7707312" y="0"/>
            <a:chExt cx="1438275" cy="5676581"/>
          </a:xfrm>
        </p:grpSpPr>
        <p:sp>
          <p:nvSpPr>
            <p:cNvPr id="36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92" name=""/>
          <p:cNvGrpSpPr/>
          <p:nvPr/>
        </p:nvGrpSpPr>
        <p:grpSpPr>
          <a:xfrm rot="0">
            <a:off x="5124358" y="-892801"/>
            <a:ext cx="1828487" cy="3920881"/>
            <a:chOff x="3428815" y="-892801"/>
            <a:chExt cx="1785874" cy="3920881"/>
          </a:xfrm>
        </p:grpSpPr>
        <p:sp>
          <p:nvSpPr>
            <p:cNvPr id="2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857204" y="2071678"/>
            <a:ext cx="8572471" cy="1017598"/>
          </a:xfrm>
        </p:spPr>
        <p:txBody>
          <a:bodyPr>
            <a:noAutofit/>
          </a:bodyPr>
          <a:lstStyle>
            <a:lvl1pPr algn="l">
              <a:defRPr sz="52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857204" y="3109910"/>
            <a:ext cx="8534310" cy="67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109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37054" y="6356350"/>
            <a:ext cx="2717763" cy="365125"/>
          </a:xfrm>
        </p:spPr>
        <p:txBody>
          <a:bodyPr/>
          <a:lstStyle>
            <a:lvl1pPr algn="ctr"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"/>
          <p:cNvGrpSpPr/>
          <p:nvPr/>
        </p:nvGrpSpPr>
        <p:grpSpPr>
          <a:xfrm rot="0">
            <a:off x="8882324" y="1428736"/>
            <a:ext cx="1824288" cy="5435959"/>
            <a:chOff x="6248271" y="1500174"/>
            <a:chExt cx="1781773" cy="5435959"/>
          </a:xfrm>
        </p:grpSpPr>
        <p:sp>
          <p:nvSpPr>
            <p:cNvPr id="38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2" name=""/>
          <p:cNvGrpSpPr/>
          <p:nvPr/>
        </p:nvGrpSpPr>
        <p:grpSpPr>
          <a:xfrm rot="0">
            <a:off x="10721394" y="0"/>
            <a:ext cx="1472594" cy="5676581"/>
            <a:chOff x="7707312" y="0"/>
            <a:chExt cx="1438275" cy="5676581"/>
          </a:xfrm>
        </p:grpSpPr>
        <p:sp>
          <p:nvSpPr>
            <p:cNvPr id="43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8" name=""/>
          <p:cNvGrpSpPr/>
          <p:nvPr/>
        </p:nvGrpSpPr>
        <p:grpSpPr>
          <a:xfrm rot="0">
            <a:off x="5124358" y="-892801"/>
            <a:ext cx="1828487" cy="3920881"/>
            <a:chOff x="3428815" y="-892801"/>
            <a:chExt cx="1785874" cy="3920881"/>
          </a:xfrm>
        </p:grpSpPr>
        <p:sp>
          <p:nvSpPr>
            <p:cNvPr id="4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36" name=""/>
          <p:cNvSpPr>
            <a:spLocks noGrp="1"/>
          </p:cNvSpPr>
          <p:nvPr>
            <p:ph type="ctrTitle" idx="0"/>
          </p:nvPr>
        </p:nvSpPr>
        <p:spPr>
          <a:xfrm>
            <a:off x="666705" y="4071942"/>
            <a:ext cx="10363091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56" y="6356350"/>
            <a:ext cx="386075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10276308" y="0"/>
            <a:ext cx="1917680" cy="5676581"/>
            <a:chOff x="7707312" y="0"/>
            <a:chExt cx="1438275" cy="5676581"/>
          </a:xfrm>
        </p:grpSpPr>
        <p:sp>
          <p:nvSpPr>
            <p:cNvPr id="8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3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90456" y="356848"/>
            <a:ext cx="95249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9272" y="266700"/>
            <a:ext cx="10972685" cy="9525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body" sz="quarter" idx="14"/>
          </p:nvPr>
        </p:nvSpPr>
        <p:spPr>
          <a:xfrm>
            <a:off x="2857491" y="1785938"/>
            <a:ext cx="6381683" cy="3786202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15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16" name=""/>
          <p:cNvSpPr>
            <a:spLocks noGrp="1"/>
          </p:cNvSpPr>
          <p:nvPr>
            <p:ph type="ftr" sz="quarter" idx="11"/>
          </p:nvPr>
        </p:nvSpPr>
        <p:spPr>
          <a:xfrm>
            <a:off x="4165556" y="6356350"/>
            <a:ext cx="386075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7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10620757" y="1181419"/>
            <a:ext cx="1573231" cy="5676581"/>
            <a:chOff x="7707312" y="1181419"/>
            <a:chExt cx="1438275" cy="5676581"/>
          </a:xfrm>
        </p:grpSpPr>
        <p:sp>
          <p:nvSpPr>
            <p:cNvPr id="8" name=""/>
            <p:cNvSpPr/>
            <p:nvPr/>
          </p:nvSpPr>
          <p:spPr>
            <a:xfrm rot="10800000" flipH="1">
              <a:off x="7716837" y="4725670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7840681" y="3546000"/>
              <a:ext cx="1301413" cy="1735200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 rot="10800000" flipH="1">
              <a:off x="7707312" y="2362836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 rot="10800000" flipH="1">
              <a:off x="7707312" y="1181419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 rot="10800000" flipH="1">
              <a:off x="7716837" y="5907087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8839107" y="274638"/>
            <a:ext cx="2743171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3" y="274638"/>
            <a:ext cx="8026315" cy="5851525"/>
          </a:xfrm>
        </p:spPr>
        <p:txBody>
          <a:bodyPr vert="eaVert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97512" y="6356350"/>
            <a:ext cx="2596847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89600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2923" y="274638"/>
            <a:ext cx="8691002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457195" y="1428736"/>
            <a:ext cx="11201205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"/>
          <p:cNvGrpSpPr/>
          <p:nvPr/>
        </p:nvGrpSpPr>
        <p:grpSpPr>
          <a:xfrm rot="0" flipH="1">
            <a:off x="-36577" y="-892801"/>
            <a:ext cx="7069627" cy="7757496"/>
            <a:chOff x="5124362" y="-892801"/>
            <a:chExt cx="7069627" cy="7757496"/>
          </a:xfrm>
        </p:grpSpPr>
        <p:grpSp>
          <p:nvGrpSpPr>
            <p:cNvPr id="39" name=""/>
            <p:cNvGrpSpPr/>
            <p:nvPr userDrawn="1"/>
          </p:nvGrpSpPr>
          <p:grpSpPr>
            <a:xfrm rot="0">
              <a:off x="8882324" y="1428736"/>
              <a:ext cx="1824288" cy="5435959"/>
              <a:chOff x="6248271" y="1500174"/>
              <a:chExt cx="1781773" cy="5435959"/>
            </a:xfrm>
          </p:grpSpPr>
          <p:sp>
            <p:nvSpPr>
              <p:cNvPr id="40" name=""/>
              <p:cNvSpPr/>
              <p:nvPr/>
            </p:nvSpPr>
            <p:spPr>
              <a:xfrm rot="10800000">
                <a:off x="6277478" y="5183567"/>
                <a:ext cx="1752566" cy="1752566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"/>
              <p:cNvSpPr/>
              <p:nvPr/>
            </p:nvSpPr>
            <p:spPr>
              <a:xfrm rot="10800000">
                <a:off x="6277478" y="3955770"/>
                <a:ext cx="1752566" cy="1752566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"/>
              <p:cNvSpPr/>
              <p:nvPr/>
            </p:nvSpPr>
            <p:spPr>
              <a:xfrm rot="10800000">
                <a:off x="6248308" y="2727972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"/>
              <p:cNvSpPr/>
              <p:nvPr/>
            </p:nvSpPr>
            <p:spPr>
              <a:xfrm rot="10800000">
                <a:off x="6248271" y="1500174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44" name=""/>
            <p:cNvGrpSpPr/>
            <p:nvPr userDrawn="1"/>
          </p:nvGrpSpPr>
          <p:grpSpPr>
            <a:xfrm rot="0">
              <a:off x="10721394" y="0"/>
              <a:ext cx="1472594" cy="5676581"/>
              <a:chOff x="7707312" y="0"/>
              <a:chExt cx="1438275" cy="5676581"/>
            </a:xfrm>
          </p:grpSpPr>
          <p:sp>
            <p:nvSpPr>
              <p:cNvPr id="45" name=""/>
              <p:cNvSpPr/>
              <p:nvPr/>
            </p:nvSpPr>
            <p:spPr>
              <a:xfrm>
                <a:off x="7716837" y="395605"/>
                <a:ext cx="1428750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2" y="2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2"/>
                  </a:cxn>
                  <a:cxn ang="0">
                    <a:pos x="286" y="65"/>
                  </a:cxn>
                  <a:cxn ang="0">
                    <a:pos x="242" y="93"/>
                  </a:cxn>
                  <a:cxn ang="0">
                    <a:pos x="198" y="124"/>
                  </a:cxn>
                  <a:cxn ang="0">
                    <a:pos x="160" y="159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3" y="334"/>
                  </a:cxn>
                  <a:cxn ang="0">
                    <a:pos x="25" y="384"/>
                  </a:cxn>
                  <a:cxn ang="0">
                    <a:pos x="12" y="436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29"/>
                  </a:cxn>
                  <a:cxn ang="0">
                    <a:pos x="17" y="684"/>
                  </a:cxn>
                  <a:cxn ang="0">
                    <a:pos x="34" y="735"/>
                  </a:cxn>
                  <a:cxn ang="0">
                    <a:pos x="54" y="783"/>
                  </a:cxn>
                  <a:cxn ang="0">
                    <a:pos x="79" y="831"/>
                  </a:cxn>
                  <a:cxn ang="0">
                    <a:pos x="109" y="874"/>
                  </a:cxn>
                  <a:cxn ang="0">
                    <a:pos x="142" y="915"/>
                  </a:cxn>
                  <a:cxn ang="0">
                    <a:pos x="180" y="951"/>
                  </a:cxn>
                  <a:cxn ang="0">
                    <a:pos x="219" y="985"/>
                  </a:cxn>
                  <a:cxn ang="0">
                    <a:pos x="264" y="1014"/>
                  </a:cxn>
                  <a:cxn ang="0">
                    <a:pos x="310" y="1040"/>
                  </a:cxn>
                  <a:cxn ang="0">
                    <a:pos x="359" y="1061"/>
                  </a:cxn>
                  <a:cxn ang="0">
                    <a:pos x="410" y="1076"/>
                  </a:cxn>
                  <a:cxn ang="0">
                    <a:pos x="464" y="1087"/>
                  </a:cxn>
                  <a:cxn ang="0">
                    <a:pos x="519" y="1093"/>
                  </a:cxn>
                  <a:cxn ang="0">
                    <a:pos x="547" y="1094"/>
                  </a:cxn>
                  <a:cxn ang="0">
                    <a:pos x="597" y="1092"/>
                  </a:cxn>
                  <a:cxn ang="0">
                    <a:pos x="645" y="1085"/>
                  </a:cxn>
                  <a:cxn ang="0">
                    <a:pos x="693" y="1074"/>
                  </a:cxn>
                  <a:cxn ang="0">
                    <a:pos x="738" y="1060"/>
                  </a:cxn>
                  <a:cxn ang="0">
                    <a:pos x="782" y="1041"/>
                  </a:cxn>
                  <a:cxn ang="0">
                    <a:pos x="823" y="1019"/>
                  </a:cxn>
                  <a:cxn ang="0">
                    <a:pos x="863" y="993"/>
                  </a:cxn>
                  <a:cxn ang="0">
                    <a:pos x="900" y="965"/>
                  </a:cxn>
                  <a:cxn ang="0">
                    <a:pos x="900" y="128"/>
                  </a:cxn>
                  <a:cxn ang="0">
                    <a:pos x="863" y="101"/>
                  </a:cxn>
                  <a:cxn ang="0">
                    <a:pos x="823" y="74"/>
                  </a:cxn>
                  <a:cxn ang="0">
                    <a:pos x="782" y="52"/>
                  </a:cxn>
                  <a:cxn ang="0">
                    <a:pos x="738" y="34"/>
                  </a:cxn>
                  <a:cxn ang="0">
                    <a:pos x="693" y="19"/>
                  </a:cxn>
                  <a:cxn ang="0">
                    <a:pos x="645" y="9"/>
                  </a:cxn>
                  <a:cxn ang="0">
                    <a:pos x="597" y="2"/>
                  </a:cxn>
                  <a:cxn ang="0">
                    <a:pos x="547" y="0"/>
                  </a:cxn>
                </a:cxnLst>
                <a:rect l="0" t="0" r="r" b="b"/>
                <a:pathLst>
                  <a:path w="900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0"/>
                    </a:lnTo>
                    <a:lnTo>
                      <a:pt x="492" y="2"/>
                    </a:lnTo>
                    <a:lnTo>
                      <a:pt x="464" y="6"/>
                    </a:lnTo>
                    <a:lnTo>
                      <a:pt x="436" y="11"/>
                    </a:lnTo>
                    <a:lnTo>
                      <a:pt x="410" y="17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2"/>
                    </a:lnTo>
                    <a:lnTo>
                      <a:pt x="310" y="53"/>
                    </a:lnTo>
                    <a:lnTo>
                      <a:pt x="286" y="65"/>
                    </a:lnTo>
                    <a:lnTo>
                      <a:pt x="264" y="79"/>
                    </a:lnTo>
                    <a:lnTo>
                      <a:pt x="242" y="93"/>
                    </a:lnTo>
                    <a:lnTo>
                      <a:pt x="219" y="109"/>
                    </a:lnTo>
                    <a:lnTo>
                      <a:pt x="198" y="124"/>
                    </a:lnTo>
                    <a:lnTo>
                      <a:pt x="180" y="142"/>
                    </a:lnTo>
                    <a:lnTo>
                      <a:pt x="160" y="159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19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4" y="310"/>
                    </a:lnTo>
                    <a:lnTo>
                      <a:pt x="43" y="334"/>
                    </a:lnTo>
                    <a:lnTo>
                      <a:pt x="34" y="359"/>
                    </a:lnTo>
                    <a:lnTo>
                      <a:pt x="25" y="384"/>
                    </a:lnTo>
                    <a:lnTo>
                      <a:pt x="17" y="409"/>
                    </a:lnTo>
                    <a:lnTo>
                      <a:pt x="12" y="436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29"/>
                    </a:lnTo>
                    <a:lnTo>
                      <a:pt x="12" y="657"/>
                    </a:lnTo>
                    <a:lnTo>
                      <a:pt x="17" y="684"/>
                    </a:lnTo>
                    <a:lnTo>
                      <a:pt x="25" y="709"/>
                    </a:lnTo>
                    <a:lnTo>
                      <a:pt x="34" y="735"/>
                    </a:lnTo>
                    <a:lnTo>
                      <a:pt x="43" y="760"/>
                    </a:lnTo>
                    <a:lnTo>
                      <a:pt x="54" y="783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4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1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0"/>
                    </a:lnTo>
                    <a:lnTo>
                      <a:pt x="264" y="1014"/>
                    </a:lnTo>
                    <a:lnTo>
                      <a:pt x="286" y="1028"/>
                    </a:lnTo>
                    <a:lnTo>
                      <a:pt x="310" y="1040"/>
                    </a:lnTo>
                    <a:lnTo>
                      <a:pt x="334" y="1051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6"/>
                    </a:lnTo>
                    <a:lnTo>
                      <a:pt x="436" y="1083"/>
                    </a:lnTo>
                    <a:lnTo>
                      <a:pt x="464" y="1087"/>
                    </a:lnTo>
                    <a:lnTo>
                      <a:pt x="492" y="1091"/>
                    </a:lnTo>
                    <a:lnTo>
                      <a:pt x="519" y="1093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3"/>
                    </a:lnTo>
                    <a:lnTo>
                      <a:pt x="597" y="1092"/>
                    </a:lnTo>
                    <a:lnTo>
                      <a:pt x="621" y="1088"/>
                    </a:lnTo>
                    <a:lnTo>
                      <a:pt x="645" y="1085"/>
                    </a:lnTo>
                    <a:lnTo>
                      <a:pt x="670" y="1080"/>
                    </a:lnTo>
                    <a:lnTo>
                      <a:pt x="693" y="1074"/>
                    </a:lnTo>
                    <a:lnTo>
                      <a:pt x="716" y="1067"/>
                    </a:lnTo>
                    <a:lnTo>
                      <a:pt x="738" y="1060"/>
                    </a:lnTo>
                    <a:lnTo>
                      <a:pt x="760" y="1051"/>
                    </a:lnTo>
                    <a:lnTo>
                      <a:pt x="782" y="1041"/>
                    </a:lnTo>
                    <a:lnTo>
                      <a:pt x="803" y="1030"/>
                    </a:lnTo>
                    <a:lnTo>
                      <a:pt x="823" y="1019"/>
                    </a:lnTo>
                    <a:lnTo>
                      <a:pt x="843" y="1007"/>
                    </a:lnTo>
                    <a:lnTo>
                      <a:pt x="863" y="993"/>
                    </a:lnTo>
                    <a:lnTo>
                      <a:pt x="882" y="979"/>
                    </a:lnTo>
                    <a:lnTo>
                      <a:pt x="900" y="965"/>
                    </a:lnTo>
                    <a:lnTo>
                      <a:pt x="900" y="128"/>
                    </a:lnTo>
                    <a:lnTo>
                      <a:pt x="900" y="128"/>
                    </a:lnTo>
                    <a:lnTo>
                      <a:pt x="882" y="114"/>
                    </a:lnTo>
                    <a:lnTo>
                      <a:pt x="863" y="101"/>
                    </a:lnTo>
                    <a:lnTo>
                      <a:pt x="843" y="88"/>
                    </a:lnTo>
                    <a:lnTo>
                      <a:pt x="823" y="74"/>
                    </a:lnTo>
                    <a:lnTo>
                      <a:pt x="803" y="63"/>
                    </a:lnTo>
                    <a:lnTo>
                      <a:pt x="782" y="52"/>
                    </a:lnTo>
                    <a:lnTo>
                      <a:pt x="760" y="43"/>
                    </a:lnTo>
                    <a:lnTo>
                      <a:pt x="738" y="34"/>
                    </a:lnTo>
                    <a:lnTo>
                      <a:pt x="716" y="27"/>
                    </a:lnTo>
                    <a:lnTo>
                      <a:pt x="693" y="19"/>
                    </a:lnTo>
                    <a:lnTo>
                      <a:pt x="670" y="13"/>
                    </a:lnTo>
                    <a:lnTo>
                      <a:pt x="645" y="9"/>
                    </a:lnTo>
                    <a:lnTo>
                      <a:pt x="621" y="5"/>
                    </a:lnTo>
                    <a:lnTo>
                      <a:pt x="597" y="2"/>
                    </a:lnTo>
                    <a:lnTo>
                      <a:pt x="572" y="0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"/>
              <p:cNvSpPr/>
              <p:nvPr/>
            </p:nvSpPr>
            <p:spPr>
              <a:xfrm>
                <a:off x="7707312" y="1577022"/>
                <a:ext cx="1433513" cy="1736725"/>
              </a:xfrm>
              <a:custGeom>
                <a:avLst/>
                <a:gdLst/>
                <a:cxnLst>
                  <a:cxn ang="0">
                    <a:pos x="546" y="0"/>
                  </a:cxn>
                  <a:cxn ang="0">
                    <a:pos x="491" y="4"/>
                  </a:cxn>
                  <a:cxn ang="0">
                    <a:pos x="435" y="11"/>
                  </a:cxn>
                  <a:cxn ang="0">
                    <a:pos x="383" y="26"/>
                  </a:cxn>
                  <a:cxn ang="0">
                    <a:pos x="334" y="43"/>
                  </a:cxn>
                  <a:cxn ang="0">
                    <a:pos x="285" y="67"/>
                  </a:cxn>
                  <a:cxn ang="0">
                    <a:pos x="241" y="94"/>
                  </a:cxn>
                  <a:cxn ang="0">
                    <a:pos x="198" y="125"/>
                  </a:cxn>
                  <a:cxn ang="0">
                    <a:pos x="159" y="161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5" y="287"/>
                  </a:cxn>
                  <a:cxn ang="0">
                    <a:pos x="42" y="334"/>
                  </a:cxn>
                  <a:cxn ang="0">
                    <a:pos x="24" y="385"/>
                  </a:cxn>
                  <a:cxn ang="0">
                    <a:pos x="11" y="437"/>
                  </a:cxn>
                  <a:cxn ang="0">
                    <a:pos x="2" y="491"/>
                  </a:cxn>
                  <a:cxn ang="0">
                    <a:pos x="0" y="548"/>
                  </a:cxn>
                  <a:cxn ang="0">
                    <a:pos x="0" y="575"/>
                  </a:cxn>
                  <a:cxn ang="0">
                    <a:pos x="5" y="631"/>
                  </a:cxn>
                  <a:cxn ang="0">
                    <a:pos x="16" y="684"/>
                  </a:cxn>
                  <a:cxn ang="0">
                    <a:pos x="33" y="736"/>
                  </a:cxn>
                  <a:cxn ang="0">
                    <a:pos x="53" y="784"/>
                  </a:cxn>
                  <a:cxn ang="0">
                    <a:pos x="78" y="831"/>
                  </a:cxn>
                  <a:cxn ang="0">
                    <a:pos x="108" y="875"/>
                  </a:cxn>
                  <a:cxn ang="0">
                    <a:pos x="141" y="915"/>
                  </a:cxn>
                  <a:cxn ang="0">
                    <a:pos x="179" y="952"/>
                  </a:cxn>
                  <a:cxn ang="0">
                    <a:pos x="219" y="986"/>
                  </a:cxn>
                  <a:cxn ang="0">
                    <a:pos x="263" y="1016"/>
                  </a:cxn>
                  <a:cxn ang="0">
                    <a:pos x="309" y="1041"/>
                  </a:cxn>
                  <a:cxn ang="0">
                    <a:pos x="358" y="1061"/>
                  </a:cxn>
                  <a:cxn ang="0">
                    <a:pos x="409" y="1077"/>
                  </a:cxn>
                  <a:cxn ang="0">
                    <a:pos x="463" y="1089"/>
                  </a:cxn>
                  <a:cxn ang="0">
                    <a:pos x="518" y="1094"/>
                  </a:cxn>
                  <a:cxn ang="0">
                    <a:pos x="546" y="1094"/>
                  </a:cxn>
                  <a:cxn ang="0">
                    <a:pos x="597" y="1092"/>
                  </a:cxn>
                  <a:cxn ang="0">
                    <a:pos x="647" y="1085"/>
                  </a:cxn>
                  <a:cxn ang="0">
                    <a:pos x="694" y="1074"/>
                  </a:cxn>
                  <a:cxn ang="0">
                    <a:pos x="741" y="1059"/>
                  </a:cxn>
                  <a:cxn ang="0">
                    <a:pos x="785" y="1040"/>
                  </a:cxn>
                  <a:cxn ang="0">
                    <a:pos x="827" y="1018"/>
                  </a:cxn>
                  <a:cxn ang="0">
                    <a:pos x="867" y="991"/>
                  </a:cxn>
                  <a:cxn ang="0">
                    <a:pos x="903" y="961"/>
                  </a:cxn>
                  <a:cxn ang="0">
                    <a:pos x="903" y="134"/>
                  </a:cxn>
                  <a:cxn ang="0">
                    <a:pos x="867" y="104"/>
                  </a:cxn>
                  <a:cxn ang="0">
                    <a:pos x="827" y="78"/>
                  </a:cxn>
                  <a:cxn ang="0">
                    <a:pos x="785" y="56"/>
                  </a:cxn>
                  <a:cxn ang="0">
                    <a:pos x="741" y="36"/>
                  </a:cxn>
                  <a:cxn ang="0">
                    <a:pos x="694" y="21"/>
                  </a:cxn>
                  <a:cxn ang="0">
                    <a:pos x="647" y="10"/>
                  </a:cxn>
                  <a:cxn ang="0">
                    <a:pos x="597" y="2"/>
                  </a:cxn>
                  <a:cxn ang="0">
                    <a:pos x="546" y="0"/>
                  </a:cxn>
                </a:cxnLst>
                <a:rect l="0" t="0" r="r" b="b"/>
                <a:pathLst>
                  <a:path w="903" h="1094">
                    <a:moveTo>
                      <a:pt x="546" y="0"/>
                    </a:moveTo>
                    <a:lnTo>
                      <a:pt x="546" y="0"/>
                    </a:lnTo>
                    <a:lnTo>
                      <a:pt x="518" y="1"/>
                    </a:lnTo>
                    <a:lnTo>
                      <a:pt x="491" y="4"/>
                    </a:lnTo>
                    <a:lnTo>
                      <a:pt x="463" y="7"/>
                    </a:lnTo>
                    <a:lnTo>
                      <a:pt x="435" y="11"/>
                    </a:lnTo>
                    <a:lnTo>
                      <a:pt x="409" y="18"/>
                    </a:lnTo>
                    <a:lnTo>
                      <a:pt x="383" y="26"/>
                    </a:lnTo>
                    <a:lnTo>
                      <a:pt x="358" y="33"/>
                    </a:lnTo>
                    <a:lnTo>
                      <a:pt x="334" y="43"/>
                    </a:lnTo>
                    <a:lnTo>
                      <a:pt x="309" y="54"/>
                    </a:lnTo>
                    <a:lnTo>
                      <a:pt x="285" y="67"/>
                    </a:lnTo>
                    <a:lnTo>
                      <a:pt x="263" y="80"/>
                    </a:lnTo>
                    <a:lnTo>
                      <a:pt x="241" y="94"/>
                    </a:lnTo>
                    <a:lnTo>
                      <a:pt x="219" y="110"/>
                    </a:lnTo>
                    <a:lnTo>
                      <a:pt x="198" y="125"/>
                    </a:lnTo>
                    <a:lnTo>
                      <a:pt x="179" y="143"/>
                    </a:lnTo>
                    <a:lnTo>
                      <a:pt x="159" y="161"/>
                    </a:lnTo>
                    <a:lnTo>
                      <a:pt x="141" y="179"/>
                    </a:lnTo>
                    <a:lnTo>
                      <a:pt x="124" y="199"/>
                    </a:lnTo>
                    <a:lnTo>
                      <a:pt x="108" y="220"/>
                    </a:lnTo>
                    <a:lnTo>
                      <a:pt x="93" y="241"/>
                    </a:lnTo>
                    <a:lnTo>
                      <a:pt x="78" y="263"/>
                    </a:lnTo>
                    <a:lnTo>
                      <a:pt x="65" y="287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3" y="360"/>
                    </a:lnTo>
                    <a:lnTo>
                      <a:pt x="24" y="385"/>
                    </a:lnTo>
                    <a:lnTo>
                      <a:pt x="16" y="411"/>
                    </a:lnTo>
                    <a:lnTo>
                      <a:pt x="11" y="437"/>
                    </a:lnTo>
                    <a:lnTo>
                      <a:pt x="5" y="465"/>
                    </a:lnTo>
                    <a:lnTo>
                      <a:pt x="2" y="491"/>
                    </a:lnTo>
                    <a:lnTo>
                      <a:pt x="0" y="519"/>
                    </a:lnTo>
                    <a:lnTo>
                      <a:pt x="0" y="548"/>
                    </a:lnTo>
                    <a:lnTo>
                      <a:pt x="0" y="548"/>
                    </a:lnTo>
                    <a:lnTo>
                      <a:pt x="0" y="575"/>
                    </a:lnTo>
                    <a:lnTo>
                      <a:pt x="2" y="603"/>
                    </a:lnTo>
                    <a:lnTo>
                      <a:pt x="5" y="631"/>
                    </a:lnTo>
                    <a:lnTo>
                      <a:pt x="11" y="658"/>
                    </a:lnTo>
                    <a:lnTo>
                      <a:pt x="16" y="684"/>
                    </a:lnTo>
                    <a:lnTo>
                      <a:pt x="24" y="710"/>
                    </a:lnTo>
                    <a:lnTo>
                      <a:pt x="33" y="736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5" y="809"/>
                    </a:lnTo>
                    <a:lnTo>
                      <a:pt x="78" y="831"/>
                    </a:lnTo>
                    <a:lnTo>
                      <a:pt x="93" y="853"/>
                    </a:lnTo>
                    <a:lnTo>
                      <a:pt x="108" y="875"/>
                    </a:lnTo>
                    <a:lnTo>
                      <a:pt x="124" y="895"/>
                    </a:lnTo>
                    <a:lnTo>
                      <a:pt x="141" y="915"/>
                    </a:lnTo>
                    <a:lnTo>
                      <a:pt x="159" y="935"/>
                    </a:lnTo>
                    <a:lnTo>
                      <a:pt x="179" y="952"/>
                    </a:lnTo>
                    <a:lnTo>
                      <a:pt x="198" y="969"/>
                    </a:lnTo>
                    <a:lnTo>
                      <a:pt x="219" y="986"/>
                    </a:lnTo>
                    <a:lnTo>
                      <a:pt x="241" y="1001"/>
                    </a:lnTo>
                    <a:lnTo>
                      <a:pt x="263" y="1016"/>
                    </a:lnTo>
                    <a:lnTo>
                      <a:pt x="285" y="1029"/>
                    </a:lnTo>
                    <a:lnTo>
                      <a:pt x="309" y="1041"/>
                    </a:lnTo>
                    <a:lnTo>
                      <a:pt x="334" y="1052"/>
                    </a:lnTo>
                    <a:lnTo>
                      <a:pt x="358" y="1061"/>
                    </a:lnTo>
                    <a:lnTo>
                      <a:pt x="383" y="1070"/>
                    </a:lnTo>
                    <a:lnTo>
                      <a:pt x="409" y="1077"/>
                    </a:lnTo>
                    <a:lnTo>
                      <a:pt x="435" y="1083"/>
                    </a:lnTo>
                    <a:lnTo>
                      <a:pt x="463" y="1089"/>
                    </a:lnTo>
                    <a:lnTo>
                      <a:pt x="491" y="1092"/>
                    </a:lnTo>
                    <a:lnTo>
                      <a:pt x="518" y="1094"/>
                    </a:lnTo>
                    <a:lnTo>
                      <a:pt x="546" y="1094"/>
                    </a:lnTo>
                    <a:lnTo>
                      <a:pt x="546" y="1094"/>
                    </a:lnTo>
                    <a:lnTo>
                      <a:pt x="571" y="1094"/>
                    </a:lnTo>
                    <a:lnTo>
                      <a:pt x="597" y="1092"/>
                    </a:lnTo>
                    <a:lnTo>
                      <a:pt x="621" y="1090"/>
                    </a:lnTo>
                    <a:lnTo>
                      <a:pt x="647" y="1085"/>
                    </a:lnTo>
                    <a:lnTo>
                      <a:pt x="670" y="1081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1" y="1059"/>
                    </a:lnTo>
                    <a:lnTo>
                      <a:pt x="763" y="1050"/>
                    </a:lnTo>
                    <a:lnTo>
                      <a:pt x="785" y="1040"/>
                    </a:lnTo>
                    <a:lnTo>
                      <a:pt x="806" y="1029"/>
                    </a:lnTo>
                    <a:lnTo>
                      <a:pt x="827" y="1018"/>
                    </a:lnTo>
                    <a:lnTo>
                      <a:pt x="847" y="1004"/>
                    </a:lnTo>
                    <a:lnTo>
                      <a:pt x="867" y="991"/>
                    </a:lnTo>
                    <a:lnTo>
                      <a:pt x="886" y="977"/>
                    </a:lnTo>
                    <a:lnTo>
                      <a:pt x="903" y="961"/>
                    </a:lnTo>
                    <a:lnTo>
                      <a:pt x="903" y="134"/>
                    </a:lnTo>
                    <a:lnTo>
                      <a:pt x="903" y="134"/>
                    </a:lnTo>
                    <a:lnTo>
                      <a:pt x="886" y="119"/>
                    </a:lnTo>
                    <a:lnTo>
                      <a:pt x="867" y="104"/>
                    </a:lnTo>
                    <a:lnTo>
                      <a:pt x="847" y="91"/>
                    </a:lnTo>
                    <a:lnTo>
                      <a:pt x="827" y="78"/>
                    </a:lnTo>
                    <a:lnTo>
                      <a:pt x="806" y="67"/>
                    </a:lnTo>
                    <a:lnTo>
                      <a:pt x="785" y="56"/>
                    </a:lnTo>
                    <a:lnTo>
                      <a:pt x="763" y="46"/>
                    </a:lnTo>
                    <a:lnTo>
                      <a:pt x="741" y="36"/>
                    </a:lnTo>
                    <a:lnTo>
                      <a:pt x="717" y="28"/>
                    </a:lnTo>
                    <a:lnTo>
                      <a:pt x="694" y="21"/>
                    </a:lnTo>
                    <a:lnTo>
                      <a:pt x="670" y="15"/>
                    </a:lnTo>
                    <a:lnTo>
                      <a:pt x="647" y="10"/>
                    </a:lnTo>
                    <a:lnTo>
                      <a:pt x="621" y="6"/>
                    </a:lnTo>
                    <a:lnTo>
                      <a:pt x="597" y="2"/>
                    </a:lnTo>
                    <a:lnTo>
                      <a:pt x="571" y="1"/>
                    </a:lnTo>
                    <a:lnTo>
                      <a:pt x="546" y="0"/>
                    </a:lnTo>
                  </a:path>
                </a:pathLst>
              </a:cu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"/>
              <p:cNvSpPr/>
              <p:nvPr/>
            </p:nvSpPr>
            <p:spPr>
              <a:xfrm>
                <a:off x="7707312" y="2758439"/>
                <a:ext cx="1435100" cy="1736725"/>
              </a:xfrm>
              <a:custGeom>
                <a:avLst/>
                <a:gdLst/>
                <a:cxnLst>
                  <a:cxn ang="0">
                    <a:pos x="548" y="0"/>
                  </a:cxn>
                  <a:cxn ang="0">
                    <a:pos x="491" y="3"/>
                  </a:cxn>
                  <a:cxn ang="0">
                    <a:pos x="437" y="11"/>
                  </a:cxn>
                  <a:cxn ang="0">
                    <a:pos x="385" y="24"/>
                  </a:cxn>
                  <a:cxn ang="0">
                    <a:pos x="336" y="43"/>
                  </a:cxn>
                  <a:cxn ang="0">
                    <a:pos x="287" y="66"/>
                  </a:cxn>
                  <a:cxn ang="0">
                    <a:pos x="243" y="94"/>
                  </a:cxn>
                  <a:cxn ang="0">
                    <a:pos x="199" y="125"/>
                  </a:cxn>
                  <a:cxn ang="0">
                    <a:pos x="161" y="160"/>
                  </a:cxn>
                  <a:cxn ang="0">
                    <a:pos x="125" y="199"/>
                  </a:cxn>
                  <a:cxn ang="0">
                    <a:pos x="94" y="241"/>
                  </a:cxn>
                  <a:cxn ang="0">
                    <a:pos x="67" y="286"/>
                  </a:cxn>
                  <a:cxn ang="0">
                    <a:pos x="44" y="334"/>
                  </a:cxn>
                  <a:cxn ang="0">
                    <a:pos x="26" y="385"/>
                  </a:cxn>
                  <a:cxn ang="0">
                    <a:pos x="13" y="437"/>
                  </a:cxn>
                  <a:cxn ang="0">
                    <a:pos x="4" y="491"/>
                  </a:cxn>
                  <a:cxn ang="0">
                    <a:pos x="0" y="547"/>
                  </a:cxn>
                  <a:cxn ang="0">
                    <a:pos x="2" y="575"/>
                  </a:cxn>
                  <a:cxn ang="0">
                    <a:pos x="7" y="630"/>
                  </a:cxn>
                  <a:cxn ang="0">
                    <a:pos x="18" y="683"/>
                  </a:cxn>
                  <a:cxn ang="0">
                    <a:pos x="35" y="735"/>
                  </a:cxn>
                  <a:cxn ang="0">
                    <a:pos x="55" y="784"/>
                  </a:cxn>
                  <a:cxn ang="0">
                    <a:pos x="80" y="830"/>
                  </a:cxn>
                  <a:cxn ang="0">
                    <a:pos x="110" y="875"/>
                  </a:cxn>
                  <a:cxn ang="0">
                    <a:pos x="143" y="914"/>
                  </a:cxn>
                  <a:cxn ang="0">
                    <a:pos x="181" y="952"/>
                  </a:cxn>
                  <a:cxn ang="0">
                    <a:pos x="221" y="985"/>
                  </a:cxn>
                  <a:cxn ang="0">
                    <a:pos x="265" y="1015"/>
                  </a:cxn>
                  <a:cxn ang="0">
                    <a:pos x="311" y="1039"/>
                  </a:cxn>
                  <a:cxn ang="0">
                    <a:pos x="360" y="1060"/>
                  </a:cxn>
                  <a:cxn ang="0">
                    <a:pos x="411" y="1077"/>
                  </a:cxn>
                  <a:cxn ang="0">
                    <a:pos x="465" y="1087"/>
                  </a:cxn>
                  <a:cxn ang="0">
                    <a:pos x="520" y="1094"/>
                  </a:cxn>
                  <a:cxn ang="0">
                    <a:pos x="548" y="1094"/>
                  </a:cxn>
                  <a:cxn ang="0">
                    <a:pos x="599" y="1091"/>
                  </a:cxn>
                  <a:cxn ang="0">
                    <a:pos x="647" y="1085"/>
                  </a:cxn>
                  <a:cxn ang="0">
                    <a:pos x="695" y="1074"/>
                  </a:cxn>
                  <a:cxn ang="0">
                    <a:pos x="741" y="1058"/>
                  </a:cxn>
                  <a:cxn ang="0">
                    <a:pos x="786" y="1039"/>
                  </a:cxn>
                  <a:cxn ang="0">
                    <a:pos x="828" y="1017"/>
                  </a:cxn>
                  <a:cxn ang="0">
                    <a:pos x="868" y="991"/>
                  </a:cxn>
                  <a:cxn ang="0">
                    <a:pos x="904" y="962"/>
                  </a:cxn>
                  <a:cxn ang="0">
                    <a:pos x="904" y="131"/>
                  </a:cxn>
                  <a:cxn ang="0">
                    <a:pos x="868" y="103"/>
                  </a:cxn>
                  <a:cxn ang="0">
                    <a:pos x="828" y="76"/>
                  </a:cxn>
                  <a:cxn ang="0">
                    <a:pos x="786" y="54"/>
                  </a:cxn>
                  <a:cxn ang="0">
                    <a:pos x="741" y="35"/>
                  </a:cxn>
                  <a:cxn ang="0">
                    <a:pos x="695" y="20"/>
                  </a:cxn>
                  <a:cxn ang="0">
                    <a:pos x="647" y="9"/>
                  </a:cxn>
                  <a:cxn ang="0">
                    <a:pos x="599" y="2"/>
                  </a:cxn>
                  <a:cxn ang="0">
                    <a:pos x="548" y="0"/>
                  </a:cxn>
                </a:cxnLst>
                <a:rect l="0" t="0" r="r" b="b"/>
                <a:pathLst>
                  <a:path w="904" h="1094">
                    <a:moveTo>
                      <a:pt x="548" y="0"/>
                    </a:moveTo>
                    <a:lnTo>
                      <a:pt x="548" y="0"/>
                    </a:lnTo>
                    <a:lnTo>
                      <a:pt x="520" y="1"/>
                    </a:lnTo>
                    <a:lnTo>
                      <a:pt x="491" y="3"/>
                    </a:lnTo>
                    <a:lnTo>
                      <a:pt x="465" y="6"/>
                    </a:lnTo>
                    <a:lnTo>
                      <a:pt x="437" y="11"/>
                    </a:lnTo>
                    <a:lnTo>
                      <a:pt x="411" y="17"/>
                    </a:lnTo>
                    <a:lnTo>
                      <a:pt x="385" y="24"/>
                    </a:lnTo>
                    <a:lnTo>
                      <a:pt x="360" y="33"/>
                    </a:lnTo>
                    <a:lnTo>
                      <a:pt x="336" y="43"/>
                    </a:lnTo>
                    <a:lnTo>
                      <a:pt x="311" y="54"/>
                    </a:lnTo>
                    <a:lnTo>
                      <a:pt x="287" y="66"/>
                    </a:lnTo>
                    <a:lnTo>
                      <a:pt x="265" y="79"/>
                    </a:lnTo>
                    <a:lnTo>
                      <a:pt x="243" y="94"/>
                    </a:lnTo>
                    <a:lnTo>
                      <a:pt x="221" y="108"/>
                    </a:lnTo>
                    <a:lnTo>
                      <a:pt x="199" y="125"/>
                    </a:lnTo>
                    <a:lnTo>
                      <a:pt x="181" y="142"/>
                    </a:lnTo>
                    <a:lnTo>
                      <a:pt x="161" y="160"/>
                    </a:lnTo>
                    <a:lnTo>
                      <a:pt x="143" y="179"/>
                    </a:lnTo>
                    <a:lnTo>
                      <a:pt x="125" y="199"/>
                    </a:lnTo>
                    <a:lnTo>
                      <a:pt x="110" y="220"/>
                    </a:lnTo>
                    <a:lnTo>
                      <a:pt x="94" y="241"/>
                    </a:lnTo>
                    <a:lnTo>
                      <a:pt x="80" y="263"/>
                    </a:lnTo>
                    <a:lnTo>
                      <a:pt x="67" y="286"/>
                    </a:lnTo>
                    <a:lnTo>
                      <a:pt x="55" y="309"/>
                    </a:lnTo>
                    <a:lnTo>
                      <a:pt x="44" y="334"/>
                    </a:lnTo>
                    <a:lnTo>
                      <a:pt x="35" y="359"/>
                    </a:lnTo>
                    <a:lnTo>
                      <a:pt x="26" y="385"/>
                    </a:lnTo>
                    <a:lnTo>
                      <a:pt x="18" y="410"/>
                    </a:lnTo>
                    <a:lnTo>
                      <a:pt x="13" y="437"/>
                    </a:lnTo>
                    <a:lnTo>
                      <a:pt x="7" y="463"/>
                    </a:lnTo>
                    <a:lnTo>
                      <a:pt x="4" y="491"/>
                    </a:lnTo>
                    <a:lnTo>
                      <a:pt x="2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2" y="575"/>
                    </a:lnTo>
                    <a:lnTo>
                      <a:pt x="4" y="603"/>
                    </a:lnTo>
                    <a:lnTo>
                      <a:pt x="7" y="630"/>
                    </a:lnTo>
                    <a:lnTo>
                      <a:pt x="13" y="657"/>
                    </a:lnTo>
                    <a:lnTo>
                      <a:pt x="18" y="683"/>
                    </a:lnTo>
                    <a:lnTo>
                      <a:pt x="26" y="710"/>
                    </a:lnTo>
                    <a:lnTo>
                      <a:pt x="35" y="735"/>
                    </a:lnTo>
                    <a:lnTo>
                      <a:pt x="44" y="760"/>
                    </a:lnTo>
                    <a:lnTo>
                      <a:pt x="55" y="784"/>
                    </a:lnTo>
                    <a:lnTo>
                      <a:pt x="67" y="807"/>
                    </a:lnTo>
                    <a:lnTo>
                      <a:pt x="80" y="830"/>
                    </a:lnTo>
                    <a:lnTo>
                      <a:pt x="94" y="853"/>
                    </a:lnTo>
                    <a:lnTo>
                      <a:pt x="110" y="875"/>
                    </a:lnTo>
                    <a:lnTo>
                      <a:pt x="125" y="895"/>
                    </a:lnTo>
                    <a:lnTo>
                      <a:pt x="143" y="914"/>
                    </a:lnTo>
                    <a:lnTo>
                      <a:pt x="161" y="933"/>
                    </a:lnTo>
                    <a:lnTo>
                      <a:pt x="181" y="952"/>
                    </a:lnTo>
                    <a:lnTo>
                      <a:pt x="199" y="969"/>
                    </a:lnTo>
                    <a:lnTo>
                      <a:pt x="221" y="985"/>
                    </a:lnTo>
                    <a:lnTo>
                      <a:pt x="243" y="1001"/>
                    </a:lnTo>
                    <a:lnTo>
                      <a:pt x="265" y="1015"/>
                    </a:lnTo>
                    <a:lnTo>
                      <a:pt x="287" y="1027"/>
                    </a:lnTo>
                    <a:lnTo>
                      <a:pt x="311" y="1039"/>
                    </a:lnTo>
                    <a:lnTo>
                      <a:pt x="336" y="1050"/>
                    </a:lnTo>
                    <a:lnTo>
                      <a:pt x="360" y="1060"/>
                    </a:lnTo>
                    <a:lnTo>
                      <a:pt x="385" y="1069"/>
                    </a:lnTo>
                    <a:lnTo>
                      <a:pt x="411" y="1077"/>
                    </a:lnTo>
                    <a:lnTo>
                      <a:pt x="437" y="1083"/>
                    </a:lnTo>
                    <a:lnTo>
                      <a:pt x="465" y="1087"/>
                    </a:lnTo>
                    <a:lnTo>
                      <a:pt x="491" y="1091"/>
                    </a:lnTo>
                    <a:lnTo>
                      <a:pt x="520" y="1094"/>
                    </a:lnTo>
                    <a:lnTo>
                      <a:pt x="548" y="1094"/>
                    </a:lnTo>
                    <a:lnTo>
                      <a:pt x="548" y="1094"/>
                    </a:lnTo>
                    <a:lnTo>
                      <a:pt x="573" y="1094"/>
                    </a:lnTo>
                    <a:lnTo>
                      <a:pt x="599" y="1091"/>
                    </a:lnTo>
                    <a:lnTo>
                      <a:pt x="623" y="1089"/>
                    </a:lnTo>
                    <a:lnTo>
                      <a:pt x="647" y="1085"/>
                    </a:lnTo>
                    <a:lnTo>
                      <a:pt x="672" y="1079"/>
                    </a:lnTo>
                    <a:lnTo>
                      <a:pt x="695" y="1074"/>
                    </a:lnTo>
                    <a:lnTo>
                      <a:pt x="718" y="1067"/>
                    </a:lnTo>
                    <a:lnTo>
                      <a:pt x="741" y="1058"/>
                    </a:lnTo>
                    <a:lnTo>
                      <a:pt x="764" y="1049"/>
                    </a:lnTo>
                    <a:lnTo>
                      <a:pt x="786" y="1039"/>
                    </a:lnTo>
                    <a:lnTo>
                      <a:pt x="807" y="1028"/>
                    </a:lnTo>
                    <a:lnTo>
                      <a:pt x="828" y="1017"/>
                    </a:lnTo>
                    <a:lnTo>
                      <a:pt x="848" y="1004"/>
                    </a:lnTo>
                    <a:lnTo>
                      <a:pt x="868" y="991"/>
                    </a:lnTo>
                    <a:lnTo>
                      <a:pt x="886" y="976"/>
                    </a:lnTo>
                    <a:lnTo>
                      <a:pt x="904" y="962"/>
                    </a:lnTo>
                    <a:lnTo>
                      <a:pt x="904" y="131"/>
                    </a:lnTo>
                    <a:lnTo>
                      <a:pt x="904" y="131"/>
                    </a:lnTo>
                    <a:lnTo>
                      <a:pt x="886" y="117"/>
                    </a:lnTo>
                    <a:lnTo>
                      <a:pt x="868" y="103"/>
                    </a:lnTo>
                    <a:lnTo>
                      <a:pt x="848" y="89"/>
                    </a:lnTo>
                    <a:lnTo>
                      <a:pt x="828" y="76"/>
                    </a:lnTo>
                    <a:lnTo>
                      <a:pt x="807" y="65"/>
                    </a:lnTo>
                    <a:lnTo>
                      <a:pt x="786" y="54"/>
                    </a:lnTo>
                    <a:lnTo>
                      <a:pt x="764" y="44"/>
                    </a:lnTo>
                    <a:lnTo>
                      <a:pt x="741" y="35"/>
                    </a:lnTo>
                    <a:lnTo>
                      <a:pt x="718" y="27"/>
                    </a:lnTo>
                    <a:lnTo>
                      <a:pt x="695" y="20"/>
                    </a:lnTo>
                    <a:lnTo>
                      <a:pt x="672" y="14"/>
                    </a:lnTo>
                    <a:lnTo>
                      <a:pt x="647" y="9"/>
                    </a:lnTo>
                    <a:lnTo>
                      <a:pt x="623" y="5"/>
                    </a:lnTo>
                    <a:lnTo>
                      <a:pt x="599" y="2"/>
                    </a:lnTo>
                    <a:lnTo>
                      <a:pt x="573" y="1"/>
                    </a:lnTo>
                    <a:lnTo>
                      <a:pt x="548" y="0"/>
                    </a:lnTo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"/>
              <p:cNvSpPr/>
              <p:nvPr/>
            </p:nvSpPr>
            <p:spPr>
              <a:xfrm>
                <a:off x="7707312" y="3939856"/>
                <a:ext cx="1433513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0" y="3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3"/>
                  </a:cxn>
                  <a:cxn ang="0">
                    <a:pos x="286" y="66"/>
                  </a:cxn>
                  <a:cxn ang="0">
                    <a:pos x="242" y="94"/>
                  </a:cxn>
                  <a:cxn ang="0">
                    <a:pos x="198" y="125"/>
                  </a:cxn>
                  <a:cxn ang="0">
                    <a:pos x="160" y="160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2" y="334"/>
                  </a:cxn>
                  <a:cxn ang="0">
                    <a:pos x="25" y="385"/>
                  </a:cxn>
                  <a:cxn ang="0">
                    <a:pos x="11" y="437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30"/>
                  </a:cxn>
                  <a:cxn ang="0">
                    <a:pos x="17" y="683"/>
                  </a:cxn>
                  <a:cxn ang="0">
                    <a:pos x="34" y="735"/>
                  </a:cxn>
                  <a:cxn ang="0">
                    <a:pos x="53" y="784"/>
                  </a:cxn>
                  <a:cxn ang="0">
                    <a:pos x="79" y="831"/>
                  </a:cxn>
                  <a:cxn ang="0">
                    <a:pos x="109" y="875"/>
                  </a:cxn>
                  <a:cxn ang="0">
                    <a:pos x="142" y="915"/>
                  </a:cxn>
                  <a:cxn ang="0">
                    <a:pos x="180" y="952"/>
                  </a:cxn>
                  <a:cxn ang="0">
                    <a:pos x="219" y="985"/>
                  </a:cxn>
                  <a:cxn ang="0">
                    <a:pos x="264" y="1015"/>
                  </a:cxn>
                  <a:cxn ang="0">
                    <a:pos x="310" y="1041"/>
                  </a:cxn>
                  <a:cxn ang="0">
                    <a:pos x="359" y="1061"/>
                  </a:cxn>
                  <a:cxn ang="0">
                    <a:pos x="410" y="1077"/>
                  </a:cxn>
                  <a:cxn ang="0">
                    <a:pos x="464" y="1088"/>
                  </a:cxn>
                  <a:cxn ang="0">
                    <a:pos x="519" y="1094"/>
                  </a:cxn>
                  <a:cxn ang="0">
                    <a:pos x="547" y="1094"/>
                  </a:cxn>
                  <a:cxn ang="0">
                    <a:pos x="598" y="1092"/>
                  </a:cxn>
                  <a:cxn ang="0">
                    <a:pos x="646" y="1085"/>
                  </a:cxn>
                  <a:cxn ang="0">
                    <a:pos x="694" y="1074"/>
                  </a:cxn>
                  <a:cxn ang="0">
                    <a:pos x="740" y="1059"/>
                  </a:cxn>
                  <a:cxn ang="0">
                    <a:pos x="783" y="1041"/>
                  </a:cxn>
                  <a:cxn ang="0">
                    <a:pos x="825" y="1017"/>
                  </a:cxn>
                  <a:cxn ang="0">
                    <a:pos x="865" y="992"/>
                  </a:cxn>
                  <a:cxn ang="0">
                    <a:pos x="903" y="962"/>
                  </a:cxn>
                  <a:cxn ang="0">
                    <a:pos x="903" y="132"/>
                  </a:cxn>
                  <a:cxn ang="0">
                    <a:pos x="865" y="103"/>
                  </a:cxn>
                  <a:cxn ang="0">
                    <a:pos x="825" y="76"/>
                  </a:cxn>
                  <a:cxn ang="0">
                    <a:pos x="783" y="54"/>
                  </a:cxn>
                  <a:cxn ang="0">
                    <a:pos x="740" y="35"/>
                  </a:cxn>
                  <a:cxn ang="0">
                    <a:pos x="694" y="20"/>
                  </a:cxn>
                  <a:cxn ang="0">
                    <a:pos x="646" y="9"/>
                  </a:cxn>
                  <a:cxn ang="0">
                    <a:pos x="598" y="2"/>
                  </a:cxn>
                  <a:cxn ang="0">
                    <a:pos x="547" y="0"/>
                  </a:cxn>
                </a:cxnLst>
                <a:rect l="0" t="0" r="r" b="b"/>
                <a:pathLst>
                  <a:path w="903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1"/>
                    </a:lnTo>
                    <a:lnTo>
                      <a:pt x="490" y="3"/>
                    </a:lnTo>
                    <a:lnTo>
                      <a:pt x="464" y="7"/>
                    </a:lnTo>
                    <a:lnTo>
                      <a:pt x="436" y="11"/>
                    </a:lnTo>
                    <a:lnTo>
                      <a:pt x="410" y="18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3"/>
                    </a:lnTo>
                    <a:lnTo>
                      <a:pt x="310" y="54"/>
                    </a:lnTo>
                    <a:lnTo>
                      <a:pt x="286" y="66"/>
                    </a:lnTo>
                    <a:lnTo>
                      <a:pt x="264" y="80"/>
                    </a:lnTo>
                    <a:lnTo>
                      <a:pt x="242" y="94"/>
                    </a:lnTo>
                    <a:lnTo>
                      <a:pt x="219" y="109"/>
                    </a:lnTo>
                    <a:lnTo>
                      <a:pt x="198" y="125"/>
                    </a:lnTo>
                    <a:lnTo>
                      <a:pt x="180" y="143"/>
                    </a:lnTo>
                    <a:lnTo>
                      <a:pt x="160" y="160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20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4" y="359"/>
                    </a:lnTo>
                    <a:lnTo>
                      <a:pt x="25" y="385"/>
                    </a:lnTo>
                    <a:lnTo>
                      <a:pt x="17" y="410"/>
                    </a:lnTo>
                    <a:lnTo>
                      <a:pt x="11" y="437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30"/>
                    </a:lnTo>
                    <a:lnTo>
                      <a:pt x="11" y="658"/>
                    </a:lnTo>
                    <a:lnTo>
                      <a:pt x="17" y="683"/>
                    </a:lnTo>
                    <a:lnTo>
                      <a:pt x="25" y="710"/>
                    </a:lnTo>
                    <a:lnTo>
                      <a:pt x="34" y="735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5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2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1"/>
                    </a:lnTo>
                    <a:lnTo>
                      <a:pt x="264" y="1015"/>
                    </a:lnTo>
                    <a:lnTo>
                      <a:pt x="286" y="1028"/>
                    </a:lnTo>
                    <a:lnTo>
                      <a:pt x="310" y="1041"/>
                    </a:lnTo>
                    <a:lnTo>
                      <a:pt x="334" y="1052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7"/>
                    </a:lnTo>
                    <a:lnTo>
                      <a:pt x="436" y="1083"/>
                    </a:lnTo>
                    <a:lnTo>
                      <a:pt x="464" y="1088"/>
                    </a:lnTo>
                    <a:lnTo>
                      <a:pt x="490" y="1092"/>
                    </a:lnTo>
                    <a:lnTo>
                      <a:pt x="519" y="1094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4"/>
                    </a:lnTo>
                    <a:lnTo>
                      <a:pt x="598" y="1092"/>
                    </a:lnTo>
                    <a:lnTo>
                      <a:pt x="622" y="1089"/>
                    </a:lnTo>
                    <a:lnTo>
                      <a:pt x="646" y="1085"/>
                    </a:lnTo>
                    <a:lnTo>
                      <a:pt x="671" y="1080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0" y="1059"/>
                    </a:lnTo>
                    <a:lnTo>
                      <a:pt x="762" y="1051"/>
                    </a:lnTo>
                    <a:lnTo>
                      <a:pt x="783" y="1041"/>
                    </a:lnTo>
                    <a:lnTo>
                      <a:pt x="806" y="1030"/>
                    </a:lnTo>
                    <a:lnTo>
                      <a:pt x="825" y="1017"/>
                    </a:lnTo>
                    <a:lnTo>
                      <a:pt x="846" y="1005"/>
                    </a:lnTo>
                    <a:lnTo>
                      <a:pt x="865" y="992"/>
                    </a:lnTo>
                    <a:lnTo>
                      <a:pt x="884" y="978"/>
                    </a:lnTo>
                    <a:lnTo>
                      <a:pt x="903" y="962"/>
                    </a:lnTo>
                    <a:lnTo>
                      <a:pt x="903" y="132"/>
                    </a:lnTo>
                    <a:lnTo>
                      <a:pt x="903" y="132"/>
                    </a:lnTo>
                    <a:lnTo>
                      <a:pt x="884" y="117"/>
                    </a:lnTo>
                    <a:lnTo>
                      <a:pt x="865" y="103"/>
                    </a:lnTo>
                    <a:lnTo>
                      <a:pt x="846" y="90"/>
                    </a:lnTo>
                    <a:lnTo>
                      <a:pt x="825" y="76"/>
                    </a:lnTo>
                    <a:lnTo>
                      <a:pt x="806" y="65"/>
                    </a:lnTo>
                    <a:lnTo>
                      <a:pt x="783" y="54"/>
                    </a:lnTo>
                    <a:lnTo>
                      <a:pt x="762" y="44"/>
                    </a:lnTo>
                    <a:lnTo>
                      <a:pt x="740" y="35"/>
                    </a:lnTo>
                    <a:lnTo>
                      <a:pt x="717" y="28"/>
                    </a:lnTo>
                    <a:lnTo>
                      <a:pt x="694" y="20"/>
                    </a:lnTo>
                    <a:lnTo>
                      <a:pt x="671" y="14"/>
                    </a:lnTo>
                    <a:lnTo>
                      <a:pt x="646" y="9"/>
                    </a:lnTo>
                    <a:lnTo>
                      <a:pt x="622" y="5"/>
                    </a:lnTo>
                    <a:lnTo>
                      <a:pt x="598" y="2"/>
                    </a:lnTo>
                    <a:lnTo>
                      <a:pt x="572" y="1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"/>
              <p:cNvSpPr/>
              <p:nvPr/>
            </p:nvSpPr>
            <p:spPr>
              <a:xfrm>
                <a:off x="7716837" y="0"/>
                <a:ext cx="1428750" cy="950913"/>
              </a:xfrm>
              <a:custGeom>
                <a:avLst/>
                <a:gdLst/>
                <a:cxnLst>
                  <a:cxn ang="0">
                    <a:pos x="900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27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81"/>
                  </a:cxn>
                  <a:cxn ang="0">
                    <a:pos x="3" y="108"/>
                  </a:cxn>
                  <a:cxn ang="0">
                    <a:pos x="7" y="136"/>
                  </a:cxn>
                  <a:cxn ang="0">
                    <a:pos x="12" y="164"/>
                  </a:cxn>
                  <a:cxn ang="0">
                    <a:pos x="18" y="189"/>
                  </a:cxn>
                  <a:cxn ang="0">
                    <a:pos x="25" y="216"/>
                  </a:cxn>
                  <a:cxn ang="0">
                    <a:pos x="34" y="241"/>
                  </a:cxn>
                  <a:cxn ang="0">
                    <a:pos x="43" y="265"/>
                  </a:cxn>
                  <a:cxn ang="0">
                    <a:pos x="54" y="290"/>
                  </a:cxn>
                  <a:cxn ang="0">
                    <a:pos x="66" y="314"/>
                  </a:cxn>
                  <a:cxn ang="0">
                    <a:pos x="80" y="336"/>
                  </a:cxn>
                  <a:cxn ang="0">
                    <a:pos x="94" y="358"/>
                  </a:cxn>
                  <a:cxn ang="0">
                    <a:pos x="109" y="380"/>
                  </a:cxn>
                  <a:cxn ang="0">
                    <a:pos x="125" y="400"/>
                  </a:cxn>
                  <a:cxn ang="0">
                    <a:pos x="143" y="420"/>
                  </a:cxn>
                  <a:cxn ang="0">
                    <a:pos x="160" y="440"/>
                  </a:cxn>
                  <a:cxn ang="0">
                    <a:pos x="180" y="458"/>
                  </a:cxn>
                  <a:cxn ang="0">
                    <a:pos x="199" y="476"/>
                  </a:cxn>
                  <a:cxn ang="0">
                    <a:pos x="220" y="491"/>
                  </a:cxn>
                  <a:cxn ang="0">
                    <a:pos x="242" y="507"/>
                  </a:cxn>
                  <a:cxn ang="0">
                    <a:pos x="264" y="521"/>
                  </a:cxn>
                  <a:cxn ang="0">
                    <a:pos x="286" y="534"/>
                  </a:cxn>
                  <a:cxn ang="0">
                    <a:pos x="311" y="546"/>
                  </a:cxn>
                  <a:cxn ang="0">
                    <a:pos x="335" y="557"/>
                  </a:cxn>
                  <a:cxn ang="0">
                    <a:pos x="359" y="566"/>
                  </a:cxn>
                  <a:cxn ang="0">
                    <a:pos x="385" y="575"/>
                  </a:cxn>
                  <a:cxn ang="0">
                    <a:pos x="410" y="583"/>
                  </a:cxn>
                  <a:cxn ang="0">
                    <a:pos x="437" y="588"/>
                  </a:cxn>
                  <a:cxn ang="0">
                    <a:pos x="464" y="594"/>
                  </a:cxn>
                  <a:cxn ang="0">
                    <a:pos x="491" y="597"/>
                  </a:cxn>
                  <a:cxn ang="0">
                    <a:pos x="520" y="599"/>
                  </a:cxn>
                  <a:cxn ang="0">
                    <a:pos x="547" y="599"/>
                  </a:cxn>
                  <a:cxn ang="0">
                    <a:pos x="547" y="599"/>
                  </a:cxn>
                  <a:cxn ang="0">
                    <a:pos x="573" y="599"/>
                  </a:cxn>
                  <a:cxn ang="0">
                    <a:pos x="597" y="597"/>
                  </a:cxn>
                  <a:cxn ang="0">
                    <a:pos x="621" y="595"/>
                  </a:cxn>
                  <a:cxn ang="0">
                    <a:pos x="646" y="591"/>
                  </a:cxn>
                  <a:cxn ang="0">
                    <a:pos x="670" y="586"/>
                  </a:cxn>
                  <a:cxn ang="0">
                    <a:pos x="693" y="581"/>
                  </a:cxn>
                  <a:cxn ang="0">
                    <a:pos x="715" y="573"/>
                  </a:cxn>
                  <a:cxn ang="0">
                    <a:pos x="739" y="565"/>
                  </a:cxn>
                  <a:cxn ang="0">
                    <a:pos x="761" y="556"/>
                  </a:cxn>
                  <a:cxn ang="0">
                    <a:pos x="782" y="547"/>
                  </a:cxn>
                  <a:cxn ang="0">
                    <a:pos x="803" y="536"/>
                  </a:cxn>
                  <a:cxn ang="0">
                    <a:pos x="824" y="525"/>
                  </a:cxn>
                  <a:cxn ang="0">
                    <a:pos x="844" y="513"/>
                  </a:cxn>
                  <a:cxn ang="0">
                    <a:pos x="864" y="500"/>
                  </a:cxn>
                  <a:cxn ang="0">
                    <a:pos x="882" y="486"/>
                  </a:cxn>
                  <a:cxn ang="0">
                    <a:pos x="900" y="471"/>
                  </a:cxn>
                  <a:cxn ang="0">
                    <a:pos x="900" y="0"/>
                  </a:cxn>
                </a:cxnLst>
                <a:rect l="0" t="0" r="r" b="b"/>
                <a:pathLst>
                  <a:path w="900" h="599">
                    <a:moveTo>
                      <a:pt x="90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27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1" y="81"/>
                    </a:lnTo>
                    <a:lnTo>
                      <a:pt x="3" y="108"/>
                    </a:lnTo>
                    <a:lnTo>
                      <a:pt x="7" y="136"/>
                    </a:lnTo>
                    <a:lnTo>
                      <a:pt x="12" y="164"/>
                    </a:lnTo>
                    <a:lnTo>
                      <a:pt x="18" y="189"/>
                    </a:lnTo>
                    <a:lnTo>
                      <a:pt x="25" y="216"/>
                    </a:lnTo>
                    <a:lnTo>
                      <a:pt x="34" y="241"/>
                    </a:lnTo>
                    <a:lnTo>
                      <a:pt x="43" y="265"/>
                    </a:lnTo>
                    <a:lnTo>
                      <a:pt x="54" y="290"/>
                    </a:lnTo>
                    <a:lnTo>
                      <a:pt x="66" y="314"/>
                    </a:lnTo>
                    <a:lnTo>
                      <a:pt x="80" y="336"/>
                    </a:lnTo>
                    <a:lnTo>
                      <a:pt x="94" y="358"/>
                    </a:lnTo>
                    <a:lnTo>
                      <a:pt x="109" y="380"/>
                    </a:lnTo>
                    <a:lnTo>
                      <a:pt x="125" y="400"/>
                    </a:lnTo>
                    <a:lnTo>
                      <a:pt x="143" y="420"/>
                    </a:lnTo>
                    <a:lnTo>
                      <a:pt x="160" y="440"/>
                    </a:lnTo>
                    <a:lnTo>
                      <a:pt x="180" y="458"/>
                    </a:lnTo>
                    <a:lnTo>
                      <a:pt x="199" y="476"/>
                    </a:lnTo>
                    <a:lnTo>
                      <a:pt x="220" y="491"/>
                    </a:lnTo>
                    <a:lnTo>
                      <a:pt x="242" y="507"/>
                    </a:lnTo>
                    <a:lnTo>
                      <a:pt x="264" y="521"/>
                    </a:lnTo>
                    <a:lnTo>
                      <a:pt x="286" y="534"/>
                    </a:lnTo>
                    <a:lnTo>
                      <a:pt x="311" y="546"/>
                    </a:lnTo>
                    <a:lnTo>
                      <a:pt x="335" y="557"/>
                    </a:lnTo>
                    <a:lnTo>
                      <a:pt x="359" y="566"/>
                    </a:lnTo>
                    <a:lnTo>
                      <a:pt x="385" y="575"/>
                    </a:lnTo>
                    <a:lnTo>
                      <a:pt x="410" y="583"/>
                    </a:lnTo>
                    <a:lnTo>
                      <a:pt x="437" y="588"/>
                    </a:lnTo>
                    <a:lnTo>
                      <a:pt x="464" y="594"/>
                    </a:lnTo>
                    <a:lnTo>
                      <a:pt x="491" y="597"/>
                    </a:lnTo>
                    <a:lnTo>
                      <a:pt x="520" y="599"/>
                    </a:lnTo>
                    <a:lnTo>
                      <a:pt x="547" y="599"/>
                    </a:lnTo>
                    <a:lnTo>
                      <a:pt x="547" y="599"/>
                    </a:lnTo>
                    <a:lnTo>
                      <a:pt x="573" y="599"/>
                    </a:lnTo>
                    <a:lnTo>
                      <a:pt x="597" y="597"/>
                    </a:lnTo>
                    <a:lnTo>
                      <a:pt x="621" y="595"/>
                    </a:lnTo>
                    <a:lnTo>
                      <a:pt x="646" y="591"/>
                    </a:lnTo>
                    <a:lnTo>
                      <a:pt x="670" y="586"/>
                    </a:lnTo>
                    <a:lnTo>
                      <a:pt x="693" y="581"/>
                    </a:lnTo>
                    <a:lnTo>
                      <a:pt x="715" y="573"/>
                    </a:lnTo>
                    <a:lnTo>
                      <a:pt x="739" y="565"/>
                    </a:lnTo>
                    <a:lnTo>
                      <a:pt x="761" y="556"/>
                    </a:lnTo>
                    <a:lnTo>
                      <a:pt x="782" y="547"/>
                    </a:lnTo>
                    <a:lnTo>
                      <a:pt x="803" y="536"/>
                    </a:lnTo>
                    <a:lnTo>
                      <a:pt x="824" y="525"/>
                    </a:lnTo>
                    <a:lnTo>
                      <a:pt x="844" y="513"/>
                    </a:lnTo>
                    <a:lnTo>
                      <a:pt x="864" y="500"/>
                    </a:lnTo>
                    <a:lnTo>
                      <a:pt x="882" y="486"/>
                    </a:lnTo>
                    <a:lnTo>
                      <a:pt x="900" y="471"/>
                    </a:lnTo>
                    <a:lnTo>
                      <a:pt x="900" y="0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50" name=""/>
            <p:cNvGrpSpPr/>
            <p:nvPr userDrawn="1"/>
          </p:nvGrpSpPr>
          <p:grpSpPr>
            <a:xfrm rot="0">
              <a:off x="5124362" y="-892801"/>
              <a:ext cx="1828487" cy="3920881"/>
              <a:chOff x="3428815" y="-892801"/>
              <a:chExt cx="1785874" cy="3920881"/>
            </a:xfrm>
          </p:grpSpPr>
          <p:sp>
            <p:nvSpPr>
              <p:cNvPr id="51" name=""/>
              <p:cNvSpPr/>
              <p:nvPr/>
            </p:nvSpPr>
            <p:spPr>
              <a:xfrm>
                <a:off x="3428815" y="136666"/>
                <a:ext cx="1785874" cy="1785874"/>
              </a:xfrm>
              <a:prstGeom prst="ellips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"/>
              <p:cNvSpPr/>
              <p:nvPr/>
            </p:nvSpPr>
            <p:spPr>
              <a:xfrm>
                <a:off x="3428815" y="1242206"/>
                <a:ext cx="1785874" cy="1785874"/>
              </a:xfrm>
              <a:prstGeom prst="ellipse">
                <a:avLst/>
              </a:prstGeom>
              <a:solidFill>
                <a:schemeClr val="bg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"/>
              <p:cNvSpPr/>
              <p:nvPr/>
            </p:nvSpPr>
            <p:spPr>
              <a:xfrm rot="17638218">
                <a:off x="3428952" y="-892801"/>
                <a:ext cx="1785600" cy="1785600"/>
              </a:xfrm>
              <a:prstGeom prst="chord">
                <a:avLst>
                  <a:gd name="adj1" fmla="val 3998885"/>
                  <a:gd name="adj2" fmla="val 14738240"/>
                </a:avLst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142953" y="4121148"/>
            <a:ext cx="10363091" cy="1362075"/>
          </a:xfrm>
        </p:spPr>
        <p:txBody>
          <a:bodyPr anchor="t"/>
          <a:lstStyle>
            <a:lvl1pPr algn="r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1142953" y="3571876"/>
            <a:ext cx="10363091" cy="54927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109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37054" y="6356350"/>
            <a:ext cx="2717763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3" y="1600200"/>
            <a:ext cx="53847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35" y="1600200"/>
            <a:ext cx="53847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8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idx="9"/>
          </p:nvPr>
        </p:nvSpPr>
        <p:spPr>
          <a:xfrm>
            <a:off x="608031" y="1643063"/>
            <a:ext cx="10972685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9143927" y="561968"/>
            <a:ext cx="2436790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3" y="160020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35" y="160020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1" y="398422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5972" y="398422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11"/>
          </p:nvPr>
        </p:nvSpPr>
        <p:spPr>
          <a:xfrm>
            <a:off x="9143927" y="561968"/>
            <a:ext cx="2438353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476448" y="4938720"/>
            <a:ext cx="7315123" cy="471500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2476448" y="808045"/>
            <a:ext cx="7315123" cy="4114800"/>
          </a:xfrm>
          <a:solidFill>
            <a:schemeClr val="accent2">
              <a:lumMod val="90000"/>
              <a:lumOff val="1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2476448" y="5410220"/>
            <a:ext cx="7315123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>
          <a:xfrm>
            <a:off x="621366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>
          <a:xfrm>
            <a:off x="4762441" y="6356350"/>
            <a:ext cx="2596847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>
          <a:xfrm>
            <a:off x="8791956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0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Остаточное изображе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1099" y="1428736"/>
            <a:ext cx="11289674" cy="469742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51099" y="6356350"/>
            <a:ext cx="284477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9143927" y="561968"/>
            <a:ext cx="2596847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96003" y="6356350"/>
            <a:ext cx="284477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90456" y="356848"/>
            <a:ext cx="95249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Font typeface="Arial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2667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1" hangingPunct="1">
        <a:spcBef>
          <a:spcPct val="20000"/>
        </a:spcBef>
        <a:buFont typeface="Arial"/>
        <a:buChar char="–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574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4257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27813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31369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3.jpeg"  /><Relationship Id="rId3" Type="http://schemas.openxmlformats.org/officeDocument/2006/relationships/image" Target="../media/image4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5.jpeg"  /><Relationship Id="rId3" Type="http://schemas.openxmlformats.org/officeDocument/2006/relationships/image" Target="../media/image6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7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 vert="horz" wrap="square" lIns="91440" tIns="45720" rIns="91440" bIns="45720" anchor="ctr">
            <a:normAutofit/>
          </a:bodyPr>
          <a:lstStyle/>
          <a:p>
            <a:pPr>
              <a:defRPr/>
            </a:pPr>
            <a:r>
              <a:rPr lang="ru-RU" altLang="en-US" baseline="30000">
                <a:solidFill>
                  <a:schemeClr val="tx1"/>
                </a:solidFill>
                <a:latin typeface="Times New Roman"/>
              </a:rPr>
              <a:t>АППЛИКАЦИЯ</a:t>
            </a:r>
            <a:r>
              <a:rPr lang="en-US" altLang="ru-RU" baseline="30000">
                <a:solidFill>
                  <a:schemeClr val="tx1"/>
                </a:solidFill>
                <a:latin typeface="Times New Roman"/>
              </a:rPr>
              <a:t>.</a:t>
            </a:r>
            <a:endParaRPr lang="en-US" altLang="ru-RU" baseline="30000">
              <a:solidFill>
                <a:schemeClr val="tx1"/>
              </a:solidFill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169473" y="1600200"/>
            <a:ext cx="5853050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5663945" y="274638"/>
            <a:ext cx="5918450" cy="4594542"/>
          </a:xfrm>
        </p:spPr>
        <p:txBody>
          <a:bodyPr/>
          <a:lstStyle/>
          <a:p>
            <a:pPr>
              <a:defRPr/>
            </a:pPr>
            <a:r>
              <a:rPr lang="ru-RU" altLang="en-US" sz="3200">
                <a:latin typeface="Times New Roman"/>
              </a:rPr>
              <a:t>Нам понадобится</a:t>
            </a:r>
            <a:r>
              <a:rPr lang="en-US" altLang="ru-RU" sz="3200">
                <a:latin typeface="Times New Roman"/>
              </a:rPr>
              <a:t>;</a:t>
            </a:r>
            <a:endParaRPr lang="en-US" altLang="ru-RU" sz="3200">
              <a:latin typeface="Times New Roman"/>
            </a:endParaRPr>
          </a:p>
          <a:p>
            <a:pPr marL="456960" indent="-456960">
              <a:buFont typeface="Arial"/>
              <a:buChar char="•"/>
              <a:defRPr/>
            </a:pPr>
            <a:r>
              <a:rPr lang="ru-RU" altLang="en-US" sz="3200">
                <a:latin typeface="Times New Roman"/>
              </a:rPr>
              <a:t>цветная бумага </a:t>
            </a:r>
            <a:r>
              <a:rPr lang="en-US" altLang="ru-RU" sz="3200">
                <a:latin typeface="Times New Roman"/>
              </a:rPr>
              <a:t>2</a:t>
            </a:r>
            <a:r>
              <a:rPr lang="ru-RU" altLang="en-US" sz="3200">
                <a:latin typeface="Times New Roman"/>
              </a:rPr>
              <a:t>х цветов</a:t>
            </a:r>
            <a:r>
              <a:rPr lang="en-US" altLang="ru-RU" sz="3200">
                <a:latin typeface="Times New Roman"/>
              </a:rPr>
              <a:t>;</a:t>
            </a:r>
            <a:endParaRPr lang="en-US" altLang="ru-RU" sz="3200">
              <a:latin typeface="Times New Roman"/>
            </a:endParaRPr>
          </a:p>
          <a:p>
            <a:pPr marL="456960" indent="-456960">
              <a:buFont typeface="Arial"/>
              <a:buChar char="•"/>
              <a:defRPr/>
            </a:pPr>
            <a:r>
              <a:rPr lang="ru-RU" altLang="en-US" sz="3200">
                <a:latin typeface="Times New Roman"/>
              </a:rPr>
              <a:t>клей</a:t>
            </a:r>
            <a:r>
              <a:rPr lang="en-US" altLang="ru-RU" sz="3200">
                <a:latin typeface="Times New Roman"/>
              </a:rPr>
              <a:t>;</a:t>
            </a:r>
            <a:endParaRPr lang="en-US" altLang="ru-RU" sz="3200">
              <a:latin typeface="Times New Roman"/>
            </a:endParaRPr>
          </a:p>
          <a:p>
            <a:pPr marL="456960" indent="-456960">
              <a:buFont typeface="Arial"/>
              <a:buChar char="•"/>
              <a:defRPr/>
            </a:pPr>
            <a:r>
              <a:rPr lang="ru-RU" altLang="en-US" sz="3200">
                <a:latin typeface="Times New Roman"/>
              </a:rPr>
              <a:t>ножницы</a:t>
            </a:r>
            <a:r>
              <a:rPr lang="en-US" altLang="ru-RU" sz="3200">
                <a:latin typeface="Times New Roman"/>
              </a:rPr>
              <a:t>;</a:t>
            </a:r>
            <a:endParaRPr lang="en-US" altLang="ru-RU" sz="3200">
              <a:latin typeface="Times New Roman"/>
            </a:endParaRPr>
          </a:p>
          <a:p>
            <a:pPr marL="456960" indent="-456960">
              <a:buFont typeface="Arial"/>
              <a:buChar char="•"/>
              <a:defRPr/>
            </a:pPr>
            <a:r>
              <a:rPr lang="ru-RU" altLang="en-US" sz="3200">
                <a:latin typeface="Times New Roman"/>
              </a:rPr>
              <a:t>фломастер</a:t>
            </a:r>
            <a:r>
              <a:rPr lang="en-US" altLang="ru-RU" sz="3200">
                <a:latin typeface="Times New Roman"/>
              </a:rPr>
              <a:t>.</a:t>
            </a:r>
            <a:endParaRPr lang="en-US" altLang="ru-RU" sz="32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1055369" y="1116141"/>
            <a:ext cx="4104513" cy="44107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858200"/>
          </a:xfrm>
        </p:spPr>
        <p:txBody>
          <a:bodyPr/>
          <a:lstStyle/>
          <a:p>
            <a:pPr algn="ctr" defTabSz="914400" rtl="0" eaLnBrk="1" latinLnBrk="1" hangingPunct="1">
              <a:spcBef>
                <a:spcPct val="0"/>
              </a:spcBef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Вырезаем ровные круги</a:t>
            </a:r>
            <a:r>
              <a:rPr xmlns:mc="http://schemas.openxmlformats.org/markup-compatibility/2006" xmlns:hp="http://schemas.haansoft.com/office/presentation/8.0" kumimoji="0" lang="en-US" altLang="ru-RU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</a:rPr>
              <a:t>,</a:t>
            </a:r>
            <a:r>
              <a:rPr xmlns:mc="http://schemas.openxmlformats.org/markup-compatibility/2006" xmlns:hp="http://schemas.haansoft.com/office/presentation/8.0" kumimoji="0" lang="ru-RU" altLang="en-US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сгибаем по абразцу</a:t>
            </a:r>
            <a:r>
              <a:rPr xmlns:mc="http://schemas.openxmlformats.org/markup-compatibility/2006" xmlns:hp="http://schemas.haansoft.com/office/presentation/8.0" kumimoji="0" lang="en-US" altLang="ru-RU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</a:rPr>
              <a:t>,</a:t>
            </a:r>
            <a:r>
              <a:rPr xmlns:mc="http://schemas.openxmlformats.org/markup-compatibility/2006" xmlns:hp="http://schemas.haansoft.com/office/presentation/8.0" kumimoji="0" lang="ru-RU" altLang="en-US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а затем склеиваем друг с </a:t>
            </a:r>
            <a:endParaRPr xmlns:mc="http://schemas.openxmlformats.org/markup-compatibility/2006" xmlns:hp="http://schemas.haansoft.com/office/presentation/8.0" kumimoji="0" lang="ru-RU" altLang="en-US" sz="2800" b="0" i="0" u="none" strike="noStrike" kern="1200" cap="none" normalizeH="0" baseline="0" mc:Ignorable="hp" hp:hslEmbossed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 defTabSz="914400" rtl="0" eaLnBrk="1" latinLnBrk="1" hangingPunct="1">
              <a:spcBef>
                <a:spcPct val="0"/>
              </a:spcBef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  <a:ea typeface="Times New Roman"/>
              </a:rPr>
              <a:t>другом</a:t>
            </a:r>
            <a:r>
              <a:rPr xmlns:mc="http://schemas.openxmlformats.org/markup-compatibility/2006" xmlns:hp="http://schemas.haansoft.com/office/presentation/8.0" kumimoji="0" lang="en-US" altLang="ru-RU" sz="2800" b="0" i="0" u="none" strike="noStrike" kern="1200" cap="none" normalizeH="0" baseline="0" mc:Ignorable="hp" hp:hslEmbossed="0">
                <a:solidFill>
                  <a:srgbClr val="000000"/>
                </a:solidFill>
                <a:latin typeface="Times New Roman"/>
              </a:rPr>
              <a:t>.</a:t>
            </a:r>
            <a:endParaRPr xmlns:mc="http://schemas.openxmlformats.org/markup-compatibility/2006" xmlns:hp="http://schemas.haansoft.com/office/presentation/8.0" kumimoji="0" lang="en-US" altLang="ru-RU" sz="2800" b="0" i="0" u="none" strike="noStrike" kern="1200" cap="none" normalizeH="0" baseline="0" mc:Ignorable="hp" hp:hslEmbossed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1517648" y="2199481"/>
            <a:ext cx="3568700" cy="3327399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6965948" y="2764631"/>
            <a:ext cx="3848100" cy="21970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9" cy="2146236"/>
          </a:xfrm>
        </p:spPr>
        <p:txBody>
          <a:bodyPr/>
          <a:lstStyle/>
          <a:p>
            <a:pPr>
              <a:defRPr/>
            </a:pPr>
            <a:r>
              <a:rPr lang="ru-RU" altLang="en-US" sz="2800">
                <a:latin typeface="Times New Roman"/>
              </a:rPr>
              <a:t>Склеиваем по длинне которой хотите</a:t>
            </a:r>
            <a:r>
              <a:rPr lang="en-US" altLang="ru-RU" sz="2800">
                <a:latin typeface="Times New Roman"/>
              </a:rPr>
              <a:t>.</a:t>
            </a:r>
            <a:endParaRPr lang="ru-RU" altLang="en-US" sz="2800">
              <a:latin typeface="Times New Roman"/>
            </a:endParaRPr>
          </a:p>
          <a:p>
            <a:pPr>
              <a:defRPr/>
            </a:pPr>
            <a:r>
              <a:rPr lang="ru-RU" altLang="en-US" sz="2800">
                <a:latin typeface="Times New Roman"/>
              </a:rPr>
              <a:t>На отдельном кружке рисуем мордочку вашей гусиницы</a:t>
            </a:r>
            <a:r>
              <a:rPr lang="en-US" altLang="ru-RU" sz="2800">
                <a:latin typeface="Times New Roman"/>
              </a:rPr>
              <a:t>.</a:t>
            </a:r>
            <a:endParaRPr lang="en-US" altLang="ru-RU" sz="2800">
              <a:latin typeface="Times New Roman"/>
            </a:endParaRPr>
          </a:p>
        </p:txBody>
      </p:sp>
      <p:pic>
        <p:nvPicPr>
          <p:cNvPr id="4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6197598" y="2919691"/>
            <a:ext cx="5384799" cy="1886981"/>
          </a:xfrm>
          <a:prstGeom prst="rect">
            <a:avLst/>
          </a:prstGeom>
        </p:spPr>
      </p:pic>
      <p:pic>
        <p:nvPicPr>
          <p:cNvPr id="5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971548" y="2751931"/>
            <a:ext cx="4660900" cy="222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>
                <a:latin typeface="Times New Roman"/>
              </a:rPr>
              <a:t>Вот что должно получиться</a:t>
            </a:r>
            <a:r>
              <a:rPr lang="en-US" altLang="ru-RU">
                <a:latin typeface="Times New Roman"/>
              </a:rPr>
              <a:t>.</a:t>
            </a:r>
            <a:endParaRPr lang="en-US" altLang="ru-RU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647694" y="1822928"/>
            <a:ext cx="5544693" cy="46205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Остаточное изображение">
  <a:themeElements>
    <a:clrScheme name="Остаточное изображение">
      <a:dk1>
        <a:srgbClr val="7b4d7c"/>
      </a:dk1>
      <a:lt1>
        <a:srgbClr val="f3f0f4"/>
      </a:lt1>
      <a:dk2>
        <a:srgbClr val="888888"/>
      </a:dk2>
      <a:lt2>
        <a:srgbClr val="5a3452"/>
      </a:lt2>
      <a:accent1>
        <a:srgbClr val="cd1973"/>
      </a:accent1>
      <a:accent2>
        <a:srgbClr val="3a3a3a"/>
      </a:accent2>
      <a:accent3>
        <a:srgbClr val="5e2856"/>
      </a:accent3>
      <a:accent4>
        <a:srgbClr val="525252"/>
      </a:accent4>
      <a:accent5>
        <a:srgbClr val="841490"/>
      </a:accent5>
      <a:accent6>
        <a:srgbClr val="4686ba"/>
      </a:accent6>
      <a:hlink>
        <a:srgbClr val="fe19ff"/>
      </a:hlink>
      <a:folHlink>
        <a:srgbClr val="ffccff"/>
      </a:folHlink>
    </a:clrScheme>
    <a:fontScheme name="Остаточное изображение">
      <a:majorFont>
        <a:latin typeface="Arial"/>
        <a:ea typeface=""/>
        <a:cs typeface=""/>
        <a:font script="Jpan" typeface="MS PGothic"/>
        <a:font script="Hang" typeface="한컴 윤체 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체 L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статочное изоб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69000">
              <a:schemeClr val="phClr">
                <a:tint val="99000"/>
                <a:shade val="80000"/>
                <a:satMod val="20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t="-50000" r="70000" b="180000"/>
          </a:path>
        </a:gradFill>
        <a:gradFill rotWithShape="1">
          <a:gsLst>
            <a:gs pos="0">
              <a:schemeClr val="phClr">
                <a:shade val="100000"/>
                <a:satMod val="200000"/>
              </a:schemeClr>
            </a:gs>
            <a:gs pos="57000">
              <a:schemeClr val="phClr">
                <a:shade val="30000"/>
                <a:satMod val="100000"/>
              </a:schemeClr>
            </a:gs>
            <a:gs pos="100000">
              <a:schemeClr val="phClr">
                <a:shade val="30000"/>
                <a:satMod val="100000"/>
              </a:schemeClr>
            </a:gs>
          </a:gsLst>
          <a:lin ang="30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58</ep:Words>
  <ep:PresentationFormat>Экран (4:3)</ep:PresentationFormat>
  <ep:Paragraphs>20</ep:Paragraphs>
  <ep:Slides>5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5</vt:i4>
      </vt:variant>
    </vt:vector>
  </ep:HeadingPairs>
  <ep:TitlesOfParts>
    <vt:vector size="6" baseType="lpstr">
      <vt:lpstr>Остаточное изображение</vt:lpstr>
      <vt:lpstr>АППЛИКАЦИЯ.</vt:lpstr>
      <vt:lpstr>Нам понадобится; цветная бумага 2х цветов; клей; ножницы; фломастер.</vt:lpstr>
      <vt:lpstr>Вырезаем ровные круги,сгибаем по абразцу,а затем склеиваем друг с  другом.</vt:lpstr>
      <vt:lpstr>Склеиваем по длинне которой хотите. На отдельном кружке рисуем мордочку вашей гусиницы.</vt:lpstr>
      <vt:lpstr>Вот что должно получиться.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2020-04-11T11:22:03.544</dcterms:created>
  <dc:creator>User</dc:creator>
  <cp:lastModifiedBy>User</cp:lastModifiedBy>
  <dcterms:modified xsi:type="dcterms:W3CDTF">2020-04-11T11:45:57.869</dcterms:modified>
  <cp:revision>6</cp:revision>
  <dc:title>АППЛИКАЦИЯ</dc:title>
  <cp:version>0906.0100.01</cp:version>
</cp:coreProperties>
</file>