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0105"/>
    <p:restoredTop sz="9505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Кре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  <a:p>
            <a:pPr lvl="8">
              <a:defRPr lang="ko-KR" altLang="en-US"/>
            </a:pP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13-04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4.jpeg"  /><Relationship Id="rId3" Type="http://schemas.openxmlformats.org/officeDocument/2006/relationships/image" Target="../media/image5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Пасхальное яйцо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/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5159882" y="123802"/>
            <a:ext cx="6574915" cy="6041540"/>
          </a:xfrm>
        </p:spPr>
        <p:txBody>
          <a:bodyPr/>
          <a:lstStyle/>
          <a:p>
            <a:pPr>
              <a:defRPr/>
            </a:pP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ПРЕДЛАГАЕМ НАРИСОВАТЬ ПАСХАЛЬНОЕ ЯЙЦО ПО ВАШЕМУ ЖЕЛАНИЮ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.</a:t>
            </a: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altLang="en-US" sz="24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Нужно взять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lang="en-US" altLang="ru-RU" sz="24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листок бумаги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;</a:t>
            </a:r>
            <a:endParaRPr lang="en-US" altLang="ru-RU" sz="24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краски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карандвши 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;</a:t>
            </a:r>
            <a:endParaRPr lang="en-US" altLang="ru-RU" sz="24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различные трафареты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lang="ru-RU" altLang="en-US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 наклейки</a:t>
            </a:r>
            <a:r>
              <a:rPr lang="en-US" altLang="ru-RU" sz="24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.</a:t>
            </a:r>
            <a:endParaRPr lang="en-US" altLang="ru-RU" sz="24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407288" y="620648"/>
            <a:ext cx="3672459" cy="36321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2800">
                <a:latin typeface="Times New Roman"/>
                <a:cs typeface="Times New Roman"/>
              </a:rPr>
              <a:t>Так же можно использовать уже готовый рисунок яичка</a:t>
            </a:r>
            <a:r>
              <a:rPr lang="en-US" altLang="ru-RU" sz="2800">
                <a:latin typeface="Times New Roman"/>
                <a:cs typeface="Times New Roman"/>
              </a:rPr>
              <a:t>.</a:t>
            </a:r>
            <a:endParaRPr lang="en-US" altLang="ru-RU" sz="2800">
              <a:latin typeface="Times New Roman"/>
              <a:cs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673098" y="1724819"/>
            <a:ext cx="5257800" cy="4276725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6684008" y="2209641"/>
            <a:ext cx="4411979" cy="33070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1183638" y="2152491"/>
            <a:ext cx="4236720" cy="3421379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6318248" y="1935321"/>
            <a:ext cx="5143500" cy="3855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Крест">
  <a:themeElements>
    <a:clrScheme name="Крест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Крест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рес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23</ep:Words>
  <ep:PresentationFormat>Экран (4:3)</ep:PresentationFormat>
  <ep:Paragraphs>7</ep:Paragraphs>
  <ep:Slides>4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4</vt:i4>
      </vt:variant>
    </vt:vector>
  </ep:HeadingPairs>
  <ep:TitlesOfParts>
    <vt:vector size="5" baseType="lpstr">
      <vt:lpstr>Крест</vt:lpstr>
      <vt:lpstr>Пасхальное яйцо</vt:lpstr>
      <vt:lpstr>ПРЕДЛАГАЕМ НАРИСОВАТЬ ПАСХАЛЬНОЕ ЯЙЦО ПО ВАШЕМУ ЖЕЛАНИЮ.  Нужно взять: листок бумаги; краски,карандвши ; различные трафареты, наклейки.</vt:lpstr>
      <vt:lpstr>Так же можно использовать уже готовый рисунок яичка.</vt:lpstr>
      <vt:lpstr>Слайд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2020-04-13T07:28:52.124</dcterms:created>
  <dc:creator>User</dc:creator>
  <cp:lastModifiedBy>User</cp:lastModifiedBy>
  <dcterms:modified xsi:type="dcterms:W3CDTF">2020-04-13T07:50:50.108</dcterms:modified>
  <cp:revision>4</cp:revision>
  <dc:title>Пасхальное яйцо</dc:title>
  <cp:version>0906.0100.01</cp:version>
</cp:coreProperties>
</file>