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>
  <p:normalViewPr>
    <p:restoredLeft sz="10092"/>
    <p:restoredTop sz="95130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8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heme" Target="theme/theme1.xml"  /><Relationship Id="rId11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presProps" Target="presProps.xml"  /><Relationship Id="rId9" Type="http://schemas.openxmlformats.org/officeDocument/2006/relationships/viewProps" Target="viewProp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Титульный слайд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>
            <a:off x="-12699" y="3631"/>
            <a:ext cx="1247479" cy="4425873"/>
          </a:xfrm>
          <a:custGeom>
            <a:avLst/>
            <a:gdLst/>
            <a:cxnLst>
              <a:cxn ang="0">
                <a:pos x="0" y="0"/>
              </a:cxn>
              <a:cxn ang="0">
                <a:pos x="0" y="708"/>
              </a:cxn>
              <a:cxn ang="0">
                <a:pos x="986" y="7114"/>
              </a:cxn>
              <a:cxn ang="0">
                <a:pos x="1537" y="7266"/>
              </a:cxn>
              <a:cxn ang="0">
                <a:pos x="62" y="0"/>
              </a:cxn>
              <a:cxn ang="0">
                <a:pos x="0" y="0"/>
              </a:cxn>
            </a:cxnLst>
            <a:rect l="0" t="0" r="r" b="b"/>
            <a:pathLst>
              <a:path w="1537" h="7266">
                <a:moveTo>
                  <a:pt x="0" y="0"/>
                </a:moveTo>
                <a:lnTo>
                  <a:pt x="0" y="708"/>
                </a:lnTo>
                <a:lnTo>
                  <a:pt x="986" y="7114"/>
                </a:lnTo>
                <a:lnTo>
                  <a:pt x="1537" y="7266"/>
                </a:lnTo>
                <a:lnTo>
                  <a:pt x="62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flipH="1">
            <a:off x="7307082" y="211889"/>
            <a:ext cx="4883131" cy="1609272"/>
          </a:xfrm>
          <a:custGeom>
            <a:avLst/>
            <a:gdLst>
              <a:gd name="connsiteX0" fmla="*/ 0 w 2715"/>
              <a:gd name="connsiteY0" fmla="*/ 0 h 1458"/>
              <a:gd name="connsiteX1" fmla="*/ 0 w 2715"/>
              <a:gd name="connsiteY1" fmla="*/ 1458 h 1458"/>
              <a:gd name="connsiteX2" fmla="*/ 2715 w 2715"/>
              <a:gd name="connsiteY2" fmla="*/ 909 h 1458"/>
              <a:gd name="connsiteX3" fmla="*/ 0 w 2715"/>
              <a:gd name="connsiteY3" fmla="*/ 0 h 145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" h="1458">
                <a:moveTo>
                  <a:pt x="0" y="0"/>
                </a:moveTo>
                <a:lnTo>
                  <a:pt x="0" y="1458"/>
                </a:lnTo>
                <a:lnTo>
                  <a:pt x="2715" y="9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flipH="1">
            <a:off x="1176" y="0"/>
            <a:ext cx="12196229" cy="1209811"/>
          </a:xfrm>
          <a:custGeom>
            <a:avLst/>
            <a:gdLst>
              <a:gd name="connsiteX0" fmla="*/ 6774 w 6774"/>
              <a:gd name="connsiteY0" fmla="*/ 0 h 1097"/>
              <a:gd name="connsiteX1" fmla="*/ 0 w 6774"/>
              <a:gd name="connsiteY1" fmla="*/ 0 h 1097"/>
              <a:gd name="connsiteX2" fmla="*/ 0 w 6774"/>
              <a:gd name="connsiteY2" fmla="*/ 194 h 1097"/>
              <a:gd name="connsiteX3" fmla="*/ 2700 w 6774"/>
              <a:gd name="connsiteY3" fmla="*/ 1097 h 1097"/>
              <a:gd name="connsiteX4" fmla="*/ 6774 w 6774"/>
              <a:gd name="connsiteY4" fmla="*/ 282 h 1097"/>
              <a:gd name="connsiteX5" fmla="*/ 6774 w 6774"/>
              <a:gd name="connsiteY5" fmla="*/ 0 h 109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" h="1097">
                <a:moveTo>
                  <a:pt x="6774" y="0"/>
                </a:moveTo>
                <a:lnTo>
                  <a:pt x="0" y="0"/>
                </a:lnTo>
                <a:lnTo>
                  <a:pt x="0" y="194"/>
                </a:lnTo>
                <a:lnTo>
                  <a:pt x="2700" y="1097"/>
                </a:lnTo>
                <a:lnTo>
                  <a:pt x="6774" y="282"/>
                </a:lnTo>
                <a:lnTo>
                  <a:pt x="6774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>
            <a:off x="0" y="313097"/>
            <a:ext cx="7315199" cy="2039450"/>
          </a:xfrm>
          <a:custGeom>
            <a:avLst/>
            <a:gdLst>
              <a:gd name="connsiteX0" fmla="*/ 5486400 w 5486400"/>
              <a:gd name="connsiteY0" fmla="*/ 1085850 h 2571750"/>
              <a:gd name="connsiteX1" fmla="*/ 0 w 5486400"/>
              <a:gd name="connsiteY1" fmla="*/ 0 h 2571750"/>
              <a:gd name="connsiteX2" fmla="*/ 0 w 5486400"/>
              <a:gd name="connsiteY2" fmla="*/ 95250 h 2571750"/>
              <a:gd name="connsiteX3" fmla="*/ 923925 w 5486400"/>
              <a:gd name="connsiteY3" fmla="*/ 2571750 h 2571750"/>
              <a:gd name="connsiteX4" fmla="*/ 5486400 w 5486400"/>
              <a:gd name="connsiteY4" fmla="*/ 1085850 h 2571750"/>
              <a:gd name="connsiteX0" fmla="*/ 5486400 w 5486400"/>
              <a:gd name="connsiteY0" fmla="*/ 1085850 h 2676075"/>
              <a:gd name="connsiteX1" fmla="*/ 0 w 5486400"/>
              <a:gd name="connsiteY1" fmla="*/ 0 h 2676075"/>
              <a:gd name="connsiteX2" fmla="*/ 0 w 5486400"/>
              <a:gd name="connsiteY2" fmla="*/ 95250 h 2676075"/>
              <a:gd name="connsiteX3" fmla="*/ 604863 w 5486400"/>
              <a:gd name="connsiteY3" fmla="*/ 2676075 h 2676075"/>
              <a:gd name="connsiteX4" fmla="*/ 5486400 w 5486400"/>
              <a:gd name="connsiteY4" fmla="*/ 1085850 h 2676075"/>
              <a:gd name="connsiteX0" fmla="*/ 5486400 w 5486400"/>
              <a:gd name="connsiteY0" fmla="*/ 1085850 h 2582198"/>
              <a:gd name="connsiteX1" fmla="*/ 0 w 5486400"/>
              <a:gd name="connsiteY1" fmla="*/ 0 h 2582198"/>
              <a:gd name="connsiteX2" fmla="*/ 0 w 5486400"/>
              <a:gd name="connsiteY2" fmla="*/ 95250 h 2582198"/>
              <a:gd name="connsiteX3" fmla="*/ 892927 w 5486400"/>
              <a:gd name="connsiteY3" fmla="*/ 2582198 h 2582198"/>
              <a:gd name="connsiteX4" fmla="*/ 5486400 w 5486400"/>
              <a:gd name="connsiteY4" fmla="*/ 1085850 h 2582198"/>
              <a:gd name="connsiteX0" fmla="*/ 5486400 w 5486400"/>
              <a:gd name="connsiteY0" fmla="*/ 1085850 h 2582198"/>
              <a:gd name="connsiteX1" fmla="*/ 0 w 5486400"/>
              <a:gd name="connsiteY1" fmla="*/ 0 h 2582198"/>
              <a:gd name="connsiteX2" fmla="*/ 892927 w 5486400"/>
              <a:gd name="connsiteY2" fmla="*/ 2582198 h 2582198"/>
              <a:gd name="connsiteX3" fmla="*/ 5486400 w 5486400"/>
              <a:gd name="connsiteY3" fmla="*/ 1085850 h 2582198"/>
              <a:gd name="connsiteX0" fmla="*/ 5486400 w 5486400"/>
              <a:gd name="connsiteY0" fmla="*/ 1085850 h 2481754"/>
              <a:gd name="connsiteX1" fmla="*/ 0 w 5486400"/>
              <a:gd name="connsiteY1" fmla="*/ 0 h 2481754"/>
              <a:gd name="connsiteX2" fmla="*/ 870728 w 5486400"/>
              <a:gd name="connsiteY2" fmla="*/ 2481754 h 2481754"/>
              <a:gd name="connsiteX3" fmla="*/ 5486400 w 5486400"/>
              <a:gd name="connsiteY3" fmla="*/ 1085850 h 248175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6400" h="2481754">
                <a:moveTo>
                  <a:pt x="5486400" y="1085850"/>
                </a:moveTo>
                <a:lnTo>
                  <a:pt x="0" y="0"/>
                </a:lnTo>
                <a:lnTo>
                  <a:pt x="870728" y="2481754"/>
                </a:lnTo>
                <a:lnTo>
                  <a:pt x="5486400" y="108585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16200000" flipH="1">
            <a:off x="-469153" y="661849"/>
            <a:ext cx="2747768" cy="1432205"/>
          </a:xfrm>
          <a:custGeom>
            <a:avLst/>
            <a:gdLst>
              <a:gd name="connsiteX0" fmla="*/ 0 w 2715"/>
              <a:gd name="connsiteY0" fmla="*/ 0 h 1458"/>
              <a:gd name="connsiteX1" fmla="*/ 0 w 2715"/>
              <a:gd name="connsiteY1" fmla="*/ 1458 h 1458"/>
              <a:gd name="connsiteX2" fmla="*/ 2715 w 2715"/>
              <a:gd name="connsiteY2" fmla="*/ 909 h 1458"/>
              <a:gd name="connsiteX3" fmla="*/ 0 w 2715"/>
              <a:gd name="connsiteY3" fmla="*/ 0 h 145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" h="1458">
                <a:moveTo>
                  <a:pt x="0" y="0"/>
                </a:moveTo>
                <a:lnTo>
                  <a:pt x="0" y="1458"/>
                </a:lnTo>
                <a:lnTo>
                  <a:pt x="2715" y="9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3" name=""/>
          <p:cNvSpPr/>
          <p:nvPr/>
        </p:nvSpPr>
        <p:spPr>
          <a:xfrm rot="16200000" flipH="1">
            <a:off x="-2892959" y="2893114"/>
            <a:ext cx="6862892" cy="1076695"/>
          </a:xfrm>
          <a:custGeom>
            <a:avLst/>
            <a:gdLst>
              <a:gd name="connsiteX0" fmla="*/ 6774 w 6774"/>
              <a:gd name="connsiteY0" fmla="*/ 0 h 1097"/>
              <a:gd name="connsiteX1" fmla="*/ 0 w 6774"/>
              <a:gd name="connsiteY1" fmla="*/ 0 h 1097"/>
              <a:gd name="connsiteX2" fmla="*/ 0 w 6774"/>
              <a:gd name="connsiteY2" fmla="*/ 194 h 1097"/>
              <a:gd name="connsiteX3" fmla="*/ 2700 w 6774"/>
              <a:gd name="connsiteY3" fmla="*/ 1097 h 1097"/>
              <a:gd name="connsiteX4" fmla="*/ 6774 w 6774"/>
              <a:gd name="connsiteY4" fmla="*/ 282 h 1097"/>
              <a:gd name="connsiteX5" fmla="*/ 6774 w 6774"/>
              <a:gd name="connsiteY5" fmla="*/ 0 h 109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" h="1097">
                <a:moveTo>
                  <a:pt x="6774" y="0"/>
                </a:moveTo>
                <a:lnTo>
                  <a:pt x="0" y="0"/>
                </a:lnTo>
                <a:lnTo>
                  <a:pt x="0" y="194"/>
                </a:lnTo>
                <a:lnTo>
                  <a:pt x="2700" y="1097"/>
                </a:lnTo>
                <a:lnTo>
                  <a:pt x="6774" y="282"/>
                </a:lnTo>
                <a:lnTo>
                  <a:pt x="6774" y="0"/>
                </a:lnTo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16200000">
            <a:off x="-839161" y="3864994"/>
            <a:ext cx="4116307" cy="1880869"/>
          </a:xfrm>
          <a:custGeom>
            <a:avLst/>
            <a:gdLst>
              <a:gd name="connsiteX0" fmla="*/ 5486400 w 5486400"/>
              <a:gd name="connsiteY0" fmla="*/ 1085850 h 2571750"/>
              <a:gd name="connsiteX1" fmla="*/ 0 w 5486400"/>
              <a:gd name="connsiteY1" fmla="*/ 0 h 2571750"/>
              <a:gd name="connsiteX2" fmla="*/ 0 w 5486400"/>
              <a:gd name="connsiteY2" fmla="*/ 95250 h 2571750"/>
              <a:gd name="connsiteX3" fmla="*/ 923925 w 5486400"/>
              <a:gd name="connsiteY3" fmla="*/ 2571750 h 2571750"/>
              <a:gd name="connsiteX4" fmla="*/ 5486400 w 5486400"/>
              <a:gd name="connsiteY4" fmla="*/ 1085850 h 25717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2571750">
                <a:moveTo>
                  <a:pt x="5486400" y="1085850"/>
                </a:moveTo>
                <a:lnTo>
                  <a:pt x="0" y="0"/>
                </a:lnTo>
                <a:lnTo>
                  <a:pt x="0" y="95250"/>
                </a:lnTo>
                <a:lnTo>
                  <a:pt x="923925" y="2571750"/>
                </a:lnTo>
                <a:lnTo>
                  <a:pt x="5486400" y="1085850"/>
                </a:lnTo>
              </a:path>
            </a:pathLst>
          </a:custGeom>
          <a:solidFill>
            <a:schemeClr val="accent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"/>
          <p:cNvSpPr/>
          <p:nvPr/>
        </p:nvSpPr>
        <p:spPr>
          <a:xfrm rot="16200000">
            <a:off x="1234747" y="5050782"/>
            <a:ext cx="895421" cy="2731035"/>
          </a:xfrm>
          <a:custGeom>
            <a:avLst/>
            <a:gdLst>
              <a:gd name="connsiteX0" fmla="*/ 0 w 571472"/>
              <a:gd name="connsiteY0" fmla="*/ 3000396 h 3000396"/>
              <a:gd name="connsiteX1" fmla="*/ 0 w 571472"/>
              <a:gd name="connsiteY1" fmla="*/ 0 h 3000396"/>
              <a:gd name="connsiteX2" fmla="*/ 571472 w 571472"/>
              <a:gd name="connsiteY2" fmla="*/ 3000396 h 3000396"/>
              <a:gd name="connsiteX3" fmla="*/ 0 w 571472"/>
              <a:gd name="connsiteY3" fmla="*/ 3000396 h 3000396"/>
              <a:gd name="connsiteX0" fmla="*/ 0 w 928630"/>
              <a:gd name="connsiteY0" fmla="*/ 3000396 h 3000396"/>
              <a:gd name="connsiteX1" fmla="*/ 0 w 928630"/>
              <a:gd name="connsiteY1" fmla="*/ 0 h 3000396"/>
              <a:gd name="connsiteX2" fmla="*/ 928630 w 928630"/>
              <a:gd name="connsiteY2" fmla="*/ 2500306 h 3000396"/>
              <a:gd name="connsiteX3" fmla="*/ 0 w 928630"/>
              <a:gd name="connsiteY3" fmla="*/ 3000396 h 3000396"/>
              <a:gd name="connsiteX0" fmla="*/ 9525 w 938155"/>
              <a:gd name="connsiteY0" fmla="*/ 3067050 h 3067050"/>
              <a:gd name="connsiteX1" fmla="*/ 0 w 938155"/>
              <a:gd name="connsiteY1" fmla="*/ 0 h 3067050"/>
              <a:gd name="connsiteX2" fmla="*/ 938155 w 938155"/>
              <a:gd name="connsiteY2" fmla="*/ 2566960 h 3067050"/>
              <a:gd name="connsiteX3" fmla="*/ 9525 w 938155"/>
              <a:gd name="connsiteY3" fmla="*/ 3067050 h 3067050"/>
              <a:gd name="connsiteX0" fmla="*/ 9525 w 928656"/>
              <a:gd name="connsiteY0" fmla="*/ 3067050 h 3067050"/>
              <a:gd name="connsiteX1" fmla="*/ 0 w 928656"/>
              <a:gd name="connsiteY1" fmla="*/ 0 h 3067050"/>
              <a:gd name="connsiteX2" fmla="*/ 928656 w 928656"/>
              <a:gd name="connsiteY2" fmla="*/ 2509813 h 3067050"/>
              <a:gd name="connsiteX3" fmla="*/ 9525 w 928656"/>
              <a:gd name="connsiteY3" fmla="*/ 3067050 h 3067050"/>
              <a:gd name="connsiteX0" fmla="*/ 9525 w 928656"/>
              <a:gd name="connsiteY0" fmla="*/ 2709836 h 2709836"/>
              <a:gd name="connsiteX1" fmla="*/ 0 w 928656"/>
              <a:gd name="connsiteY1" fmla="*/ 0 h 2709836"/>
              <a:gd name="connsiteX2" fmla="*/ 928656 w 928656"/>
              <a:gd name="connsiteY2" fmla="*/ 2509813 h 2709836"/>
              <a:gd name="connsiteX3" fmla="*/ 9525 w 928656"/>
              <a:gd name="connsiteY3" fmla="*/ 2709836 h 2709836"/>
              <a:gd name="connsiteX0" fmla="*/ 9525 w 928656"/>
              <a:gd name="connsiteY0" fmla="*/ 2781250 h 2781250"/>
              <a:gd name="connsiteX1" fmla="*/ 0 w 928656"/>
              <a:gd name="connsiteY1" fmla="*/ 0 h 2781250"/>
              <a:gd name="connsiteX2" fmla="*/ 928656 w 928656"/>
              <a:gd name="connsiteY2" fmla="*/ 2509813 h 2781250"/>
              <a:gd name="connsiteX3" fmla="*/ 9525 w 928656"/>
              <a:gd name="connsiteY3" fmla="*/ 2781250 h 2781250"/>
              <a:gd name="connsiteX0" fmla="*/ 9525 w 928656"/>
              <a:gd name="connsiteY0" fmla="*/ 2924102 h 2924102"/>
              <a:gd name="connsiteX1" fmla="*/ 0 w 928656"/>
              <a:gd name="connsiteY1" fmla="*/ 0 h 2924102"/>
              <a:gd name="connsiteX2" fmla="*/ 928656 w 928656"/>
              <a:gd name="connsiteY2" fmla="*/ 2509813 h 2924102"/>
              <a:gd name="connsiteX3" fmla="*/ 9525 w 928656"/>
              <a:gd name="connsiteY3" fmla="*/ 2924102 h 2924102"/>
              <a:gd name="connsiteX0" fmla="*/ 9525 w 931063"/>
              <a:gd name="connsiteY0" fmla="*/ 2924102 h 2924102"/>
              <a:gd name="connsiteX1" fmla="*/ 0 w 931063"/>
              <a:gd name="connsiteY1" fmla="*/ 0 h 2924102"/>
              <a:gd name="connsiteX2" fmla="*/ 931063 w 931063"/>
              <a:gd name="connsiteY2" fmla="*/ 2521723 h 2924102"/>
              <a:gd name="connsiteX3" fmla="*/ 9525 w 931063"/>
              <a:gd name="connsiteY3" fmla="*/ 2924102 h 2924102"/>
              <a:gd name="connsiteX0" fmla="*/ 0 w 931063"/>
              <a:gd name="connsiteY0" fmla="*/ 2805040 h 2805040"/>
              <a:gd name="connsiteX1" fmla="*/ 0 w 931063"/>
              <a:gd name="connsiteY1" fmla="*/ 0 h 2805040"/>
              <a:gd name="connsiteX2" fmla="*/ 931063 w 931063"/>
              <a:gd name="connsiteY2" fmla="*/ 2521723 h 2805040"/>
              <a:gd name="connsiteX3" fmla="*/ 0 w 931063"/>
              <a:gd name="connsiteY3" fmla="*/ 2805040 h 2805040"/>
              <a:gd name="connsiteX0" fmla="*/ 6350 w 931063"/>
              <a:gd name="connsiteY0" fmla="*/ 2822504 h 2822504"/>
              <a:gd name="connsiteX1" fmla="*/ 0 w 931063"/>
              <a:gd name="connsiteY1" fmla="*/ 0 h 2822504"/>
              <a:gd name="connsiteX2" fmla="*/ 931063 w 931063"/>
              <a:gd name="connsiteY2" fmla="*/ 2521723 h 2822504"/>
              <a:gd name="connsiteX3" fmla="*/ 6350 w 931063"/>
              <a:gd name="connsiteY3" fmla="*/ 2822504 h 2822504"/>
              <a:gd name="connsiteX0" fmla="*/ 6350 w 1185503"/>
              <a:gd name="connsiteY0" fmla="*/ 2822504 h 3224000"/>
              <a:gd name="connsiteX1" fmla="*/ 0 w 1185503"/>
              <a:gd name="connsiteY1" fmla="*/ 0 h 3224000"/>
              <a:gd name="connsiteX2" fmla="*/ 1185503 w 1185503"/>
              <a:gd name="connsiteY2" fmla="*/ 3224000 h 3224000"/>
              <a:gd name="connsiteX3" fmla="*/ 6350 w 1185503"/>
              <a:gd name="connsiteY3" fmla="*/ 2822504 h 3224000"/>
              <a:gd name="connsiteX0" fmla="*/ 2116 w 1193457"/>
              <a:gd name="connsiteY0" fmla="*/ 3734200 h 3734200"/>
              <a:gd name="connsiteX1" fmla="*/ 7954 w 1193457"/>
              <a:gd name="connsiteY1" fmla="*/ 0 h 3734200"/>
              <a:gd name="connsiteX2" fmla="*/ 1193457 w 1193457"/>
              <a:gd name="connsiteY2" fmla="*/ 3224000 h 3734200"/>
              <a:gd name="connsiteX3" fmla="*/ 2116 w 1193457"/>
              <a:gd name="connsiteY3" fmla="*/ 3734200 h 37342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457" h="3734200">
                <a:moveTo>
                  <a:pt x="2116" y="3734200"/>
                </a:moveTo>
                <a:cubicBezTo>
                  <a:pt x="-1" y="2793365"/>
                  <a:pt x="10071" y="940835"/>
                  <a:pt x="7954" y="0"/>
                </a:cubicBezTo>
                <a:lnTo>
                  <a:pt x="1193457" y="3224000"/>
                </a:lnTo>
                <a:lnTo>
                  <a:pt x="2116" y="3734200"/>
                </a:lnTo>
              </a:path>
            </a:pathLst>
          </a:custGeom>
          <a:solidFill>
            <a:schemeClr val="accent2">
              <a:lumMod val="50000"/>
              <a:lumOff val="5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6" name=""/>
          <p:cNvSpPr/>
          <p:nvPr/>
        </p:nvSpPr>
        <p:spPr>
          <a:xfrm>
            <a:off x="164250" y="-27432"/>
            <a:ext cx="2883726" cy="6885432"/>
          </a:xfrm>
          <a:custGeom>
            <a:avLst/>
            <a:gdLst>
              <a:gd name="connsiteX0" fmla="*/ 0 w 500066"/>
              <a:gd name="connsiteY0" fmla="*/ 6858000 h 6858000"/>
              <a:gd name="connsiteX1" fmla="*/ 250033 w 500066"/>
              <a:gd name="connsiteY1" fmla="*/ 0 h 6858000"/>
              <a:gd name="connsiteX2" fmla="*/ 500066 w 500066"/>
              <a:gd name="connsiteY2" fmla="*/ 6858000 h 6858000"/>
              <a:gd name="connsiteX3" fmla="*/ 0 w 500066"/>
              <a:gd name="connsiteY3" fmla="*/ 6858000 h 6858000"/>
              <a:gd name="connsiteX0" fmla="*/ 1638757 w 2138823"/>
              <a:gd name="connsiteY0" fmla="*/ 6876288 h 6876288"/>
              <a:gd name="connsiteX1" fmla="*/ 0 w 2138823"/>
              <a:gd name="connsiteY1" fmla="*/ 0 h 6876288"/>
              <a:gd name="connsiteX2" fmla="*/ 2138823 w 2138823"/>
              <a:gd name="connsiteY2" fmla="*/ 6876288 h 6876288"/>
              <a:gd name="connsiteX3" fmla="*/ 1638757 w 2138823"/>
              <a:gd name="connsiteY3" fmla="*/ 6876288 h 6876288"/>
              <a:gd name="connsiteX0" fmla="*/ 1662729 w 2162795"/>
              <a:gd name="connsiteY0" fmla="*/ 6885432 h 6885432"/>
              <a:gd name="connsiteX1" fmla="*/ 0 w 2162795"/>
              <a:gd name="connsiteY1" fmla="*/ 0 h 6885432"/>
              <a:gd name="connsiteX2" fmla="*/ 2162795 w 2162795"/>
              <a:gd name="connsiteY2" fmla="*/ 6885432 h 6885432"/>
              <a:gd name="connsiteX3" fmla="*/ 1662729 w 2162795"/>
              <a:gd name="connsiteY3" fmla="*/ 6885432 h 68854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795" h="6885432">
                <a:moveTo>
                  <a:pt x="1662729" y="6885432"/>
                </a:moveTo>
                <a:lnTo>
                  <a:pt x="0" y="0"/>
                </a:lnTo>
                <a:lnTo>
                  <a:pt x="2162795" y="6885432"/>
                </a:lnTo>
                <a:lnTo>
                  <a:pt x="1662729" y="6885432"/>
                </a:lnTo>
              </a:path>
            </a:pathLst>
          </a:cu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2270586" y="2919309"/>
            <a:ext cx="9635703" cy="957706"/>
          </a:xfrm>
        </p:spPr>
        <p:txBody>
          <a:bodyPr>
            <a:noAutofit/>
          </a:bodyPr>
          <a:lstStyle>
            <a:lvl1pPr algn="l">
              <a:defRPr sz="54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2270586" y="3890286"/>
            <a:ext cx="9631127" cy="467408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подзаголовка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Вставить" type="objOnly" preserve="1">
  <p:cSld name="Встави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"/>
          <p:cNvGrpSpPr/>
          <p:nvPr/>
        </p:nvGrpSpPr>
        <p:grpSpPr>
          <a:xfrm rot="0">
            <a:off x="-73151" y="3141915"/>
            <a:ext cx="12305046" cy="3716088"/>
            <a:chOff x="-28573" y="3141915"/>
            <a:chExt cx="9202494" cy="3716088"/>
          </a:xfrm>
        </p:grpSpPr>
        <p:sp>
          <p:nvSpPr>
            <p:cNvPr id="7" name=""/>
            <p:cNvSpPr/>
            <p:nvPr/>
          </p:nvSpPr>
          <p:spPr>
            <a:xfrm rot="10800000" flipH="1">
              <a:off x="13414" y="5642418"/>
              <a:ext cx="3665145" cy="1074154"/>
            </a:xfrm>
            <a:custGeom>
              <a:avLst/>
              <a:gdLst>
                <a:gd name="connsiteX0" fmla="*/ 0 w 2715"/>
                <a:gd name="connsiteY0" fmla="*/ 0 h 1458"/>
                <a:gd name="connsiteX1" fmla="*/ 0 w 2715"/>
                <a:gd name="connsiteY1" fmla="*/ 1458 h 1458"/>
                <a:gd name="connsiteX2" fmla="*/ 2715 w 2715"/>
                <a:gd name="connsiteY2" fmla="*/ 909 h 1458"/>
                <a:gd name="connsiteX3" fmla="*/ 0 w 2715"/>
                <a:gd name="connsiteY3" fmla="*/ 0 h 14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5" h="1458">
                  <a:moveTo>
                    <a:pt x="0" y="0"/>
                  </a:moveTo>
                  <a:lnTo>
                    <a:pt x="0" y="1458"/>
                  </a:lnTo>
                  <a:lnTo>
                    <a:pt x="2715" y="909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40000"/>
                <a:lumOff val="60000"/>
                <a:alpha val="58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8" name=""/>
            <p:cNvSpPr/>
            <p:nvPr/>
          </p:nvSpPr>
          <p:spPr>
            <a:xfrm rot="10800000" flipH="1">
              <a:off x="8017" y="6050481"/>
              <a:ext cx="9154154" cy="807522"/>
            </a:xfrm>
            <a:custGeom>
              <a:avLst/>
              <a:gdLst>
                <a:gd name="connsiteX0" fmla="*/ 6774 w 6774"/>
                <a:gd name="connsiteY0" fmla="*/ 0 h 1097"/>
                <a:gd name="connsiteX1" fmla="*/ 0 w 6774"/>
                <a:gd name="connsiteY1" fmla="*/ 0 h 1097"/>
                <a:gd name="connsiteX2" fmla="*/ 0 w 6774"/>
                <a:gd name="connsiteY2" fmla="*/ 194 h 1097"/>
                <a:gd name="connsiteX3" fmla="*/ 2700 w 6774"/>
                <a:gd name="connsiteY3" fmla="*/ 1097 h 1097"/>
                <a:gd name="connsiteX4" fmla="*/ 6774 w 6774"/>
                <a:gd name="connsiteY4" fmla="*/ 282 h 1097"/>
                <a:gd name="connsiteX5" fmla="*/ 6774 w 6774"/>
                <a:gd name="connsiteY5" fmla="*/ 0 h 109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4" h="1097">
                  <a:moveTo>
                    <a:pt x="6774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2700" y="1097"/>
                  </a:lnTo>
                  <a:lnTo>
                    <a:pt x="6774" y="282"/>
                  </a:lnTo>
                  <a:lnTo>
                    <a:pt x="6774" y="0"/>
                  </a:lnTo>
                </a:path>
              </a:pathLst>
            </a:custGeom>
            <a:solidFill>
              <a:schemeClr val="accent1">
                <a:alpha val="7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 rot="10800000">
              <a:off x="3672466" y="5238365"/>
              <a:ext cx="5490588" cy="1410652"/>
            </a:xfrm>
            <a:custGeom>
              <a:avLst/>
              <a:gdLst>
                <a:gd name="connsiteX0" fmla="*/ 5486400 w 5486400"/>
                <a:gd name="connsiteY0" fmla="*/ 1085850 h 2571750"/>
                <a:gd name="connsiteX1" fmla="*/ 0 w 5486400"/>
                <a:gd name="connsiteY1" fmla="*/ 0 h 2571750"/>
                <a:gd name="connsiteX2" fmla="*/ 0 w 5486400"/>
                <a:gd name="connsiteY2" fmla="*/ 95250 h 2571750"/>
                <a:gd name="connsiteX3" fmla="*/ 923925 w 5486400"/>
                <a:gd name="connsiteY3" fmla="*/ 2571750 h 2571750"/>
                <a:gd name="connsiteX4" fmla="*/ 5486400 w 5486400"/>
                <a:gd name="connsiteY4" fmla="*/ 1085850 h 257175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2571750">
                  <a:moveTo>
                    <a:pt x="5486400" y="108585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923925" y="2571750"/>
                  </a:lnTo>
                  <a:lnTo>
                    <a:pt x="5486400" y="1085850"/>
                  </a:lnTo>
                </a:path>
              </a:pathLst>
            </a:custGeom>
            <a:solidFill>
              <a:srgbClr val="b6b8ba">
                <a:alpha val="38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 rot="10800000">
              <a:off x="8223873" y="5072085"/>
              <a:ext cx="931774" cy="1548196"/>
            </a:xfrm>
            <a:custGeom>
              <a:avLst/>
              <a:gdLst>
                <a:gd name="connsiteX0" fmla="*/ 0 w 571472"/>
                <a:gd name="connsiteY0" fmla="*/ 3000396 h 3000396"/>
                <a:gd name="connsiteX1" fmla="*/ 0 w 571472"/>
                <a:gd name="connsiteY1" fmla="*/ 0 h 3000396"/>
                <a:gd name="connsiteX2" fmla="*/ 571472 w 571472"/>
                <a:gd name="connsiteY2" fmla="*/ 3000396 h 3000396"/>
                <a:gd name="connsiteX3" fmla="*/ 0 w 571472"/>
                <a:gd name="connsiteY3" fmla="*/ 3000396 h 3000396"/>
                <a:gd name="connsiteX0" fmla="*/ 0 w 928630"/>
                <a:gd name="connsiteY0" fmla="*/ 3000396 h 3000396"/>
                <a:gd name="connsiteX1" fmla="*/ 0 w 928630"/>
                <a:gd name="connsiteY1" fmla="*/ 0 h 3000396"/>
                <a:gd name="connsiteX2" fmla="*/ 928630 w 928630"/>
                <a:gd name="connsiteY2" fmla="*/ 2500306 h 3000396"/>
                <a:gd name="connsiteX3" fmla="*/ 0 w 928630"/>
                <a:gd name="connsiteY3" fmla="*/ 3000396 h 3000396"/>
                <a:gd name="connsiteX0" fmla="*/ 9525 w 938155"/>
                <a:gd name="connsiteY0" fmla="*/ 3067050 h 3067050"/>
                <a:gd name="connsiteX1" fmla="*/ 0 w 938155"/>
                <a:gd name="connsiteY1" fmla="*/ 0 h 3067050"/>
                <a:gd name="connsiteX2" fmla="*/ 938155 w 938155"/>
                <a:gd name="connsiteY2" fmla="*/ 2566960 h 3067050"/>
                <a:gd name="connsiteX3" fmla="*/ 9525 w 938155"/>
                <a:gd name="connsiteY3" fmla="*/ 3067050 h 3067050"/>
                <a:gd name="connsiteX0" fmla="*/ 9525 w 928656"/>
                <a:gd name="connsiteY0" fmla="*/ 3067050 h 3067050"/>
                <a:gd name="connsiteX1" fmla="*/ 0 w 928656"/>
                <a:gd name="connsiteY1" fmla="*/ 0 h 3067050"/>
                <a:gd name="connsiteX2" fmla="*/ 928656 w 928656"/>
                <a:gd name="connsiteY2" fmla="*/ 2509813 h 3067050"/>
                <a:gd name="connsiteX3" fmla="*/ 9525 w 928656"/>
                <a:gd name="connsiteY3" fmla="*/ 3067050 h 3067050"/>
                <a:gd name="connsiteX0" fmla="*/ 9525 w 928656"/>
                <a:gd name="connsiteY0" fmla="*/ 2709836 h 2709836"/>
                <a:gd name="connsiteX1" fmla="*/ 0 w 928656"/>
                <a:gd name="connsiteY1" fmla="*/ 0 h 2709836"/>
                <a:gd name="connsiteX2" fmla="*/ 928656 w 928656"/>
                <a:gd name="connsiteY2" fmla="*/ 2509813 h 2709836"/>
                <a:gd name="connsiteX3" fmla="*/ 9525 w 928656"/>
                <a:gd name="connsiteY3" fmla="*/ 2709836 h 2709836"/>
                <a:gd name="connsiteX0" fmla="*/ 9525 w 928656"/>
                <a:gd name="connsiteY0" fmla="*/ 2781250 h 2781250"/>
                <a:gd name="connsiteX1" fmla="*/ 0 w 928656"/>
                <a:gd name="connsiteY1" fmla="*/ 0 h 2781250"/>
                <a:gd name="connsiteX2" fmla="*/ 928656 w 928656"/>
                <a:gd name="connsiteY2" fmla="*/ 2509813 h 2781250"/>
                <a:gd name="connsiteX3" fmla="*/ 9525 w 928656"/>
                <a:gd name="connsiteY3" fmla="*/ 2781250 h 2781250"/>
                <a:gd name="connsiteX0" fmla="*/ 9525 w 928656"/>
                <a:gd name="connsiteY0" fmla="*/ 2924102 h 2924102"/>
                <a:gd name="connsiteX1" fmla="*/ 0 w 928656"/>
                <a:gd name="connsiteY1" fmla="*/ 0 h 2924102"/>
                <a:gd name="connsiteX2" fmla="*/ 928656 w 928656"/>
                <a:gd name="connsiteY2" fmla="*/ 2509813 h 2924102"/>
                <a:gd name="connsiteX3" fmla="*/ 9525 w 928656"/>
                <a:gd name="connsiteY3" fmla="*/ 2924102 h 2924102"/>
                <a:gd name="connsiteX0" fmla="*/ 9525 w 931063"/>
                <a:gd name="connsiteY0" fmla="*/ 2924102 h 2924102"/>
                <a:gd name="connsiteX1" fmla="*/ 0 w 931063"/>
                <a:gd name="connsiteY1" fmla="*/ 0 h 2924102"/>
                <a:gd name="connsiteX2" fmla="*/ 931063 w 931063"/>
                <a:gd name="connsiteY2" fmla="*/ 2521723 h 2924102"/>
                <a:gd name="connsiteX3" fmla="*/ 9525 w 931063"/>
                <a:gd name="connsiteY3" fmla="*/ 2924102 h 2924102"/>
                <a:gd name="connsiteX0" fmla="*/ 0 w 931063"/>
                <a:gd name="connsiteY0" fmla="*/ 2805040 h 2805040"/>
                <a:gd name="connsiteX1" fmla="*/ 0 w 931063"/>
                <a:gd name="connsiteY1" fmla="*/ 0 h 2805040"/>
                <a:gd name="connsiteX2" fmla="*/ 931063 w 931063"/>
                <a:gd name="connsiteY2" fmla="*/ 2521723 h 2805040"/>
                <a:gd name="connsiteX3" fmla="*/ 0 w 931063"/>
                <a:gd name="connsiteY3" fmla="*/ 2805040 h 2805040"/>
                <a:gd name="connsiteX0" fmla="*/ 6350 w 931063"/>
                <a:gd name="connsiteY0" fmla="*/ 2822504 h 2822504"/>
                <a:gd name="connsiteX1" fmla="*/ 0 w 931063"/>
                <a:gd name="connsiteY1" fmla="*/ 0 h 2822504"/>
                <a:gd name="connsiteX2" fmla="*/ 931063 w 931063"/>
                <a:gd name="connsiteY2" fmla="*/ 2521723 h 2822504"/>
                <a:gd name="connsiteX3" fmla="*/ 6350 w 931063"/>
                <a:gd name="connsiteY3" fmla="*/ 2822504 h 282250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63" h="2822504">
                  <a:moveTo>
                    <a:pt x="6350" y="2822504"/>
                  </a:moveTo>
                  <a:cubicBezTo>
                    <a:pt x="4233" y="1881669"/>
                    <a:pt x="2117" y="940835"/>
                    <a:pt x="0" y="0"/>
                  </a:cubicBezTo>
                  <a:lnTo>
                    <a:pt x="931063" y="2521723"/>
                  </a:lnTo>
                  <a:lnTo>
                    <a:pt x="6350" y="2822504"/>
                  </a:lnTo>
                </a:path>
              </a:pathLst>
            </a:custGeom>
            <a:solidFill>
              <a:schemeClr val="accent2">
                <a:lumMod val="50000"/>
                <a:lumOff val="50000"/>
                <a:alpha val="6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 rot="16200000">
              <a:off x="2776226" y="337116"/>
              <a:ext cx="3592895" cy="9202494"/>
            </a:xfrm>
            <a:custGeom>
              <a:avLst/>
              <a:gdLst>
                <a:gd name="connsiteX0" fmla="*/ 0 w 500066"/>
                <a:gd name="connsiteY0" fmla="*/ 6858000 h 6858000"/>
                <a:gd name="connsiteX1" fmla="*/ 250033 w 500066"/>
                <a:gd name="connsiteY1" fmla="*/ 0 h 6858000"/>
                <a:gd name="connsiteX2" fmla="*/ 500066 w 500066"/>
                <a:gd name="connsiteY2" fmla="*/ 6858000 h 6858000"/>
                <a:gd name="connsiteX3" fmla="*/ 0 w 500066"/>
                <a:gd name="connsiteY3" fmla="*/ 6858000 h 6858000"/>
                <a:gd name="connsiteX0" fmla="*/ 1638757 w 2138823"/>
                <a:gd name="connsiteY0" fmla="*/ 6876288 h 6876288"/>
                <a:gd name="connsiteX1" fmla="*/ 0 w 2138823"/>
                <a:gd name="connsiteY1" fmla="*/ 0 h 6876288"/>
                <a:gd name="connsiteX2" fmla="*/ 2138823 w 2138823"/>
                <a:gd name="connsiteY2" fmla="*/ 6876288 h 6876288"/>
                <a:gd name="connsiteX3" fmla="*/ 1638757 w 2138823"/>
                <a:gd name="connsiteY3" fmla="*/ 6876288 h 6876288"/>
                <a:gd name="connsiteX0" fmla="*/ 1662729 w 2162795"/>
                <a:gd name="connsiteY0" fmla="*/ 6885432 h 6885432"/>
                <a:gd name="connsiteX1" fmla="*/ 0 w 2162795"/>
                <a:gd name="connsiteY1" fmla="*/ 0 h 6885432"/>
                <a:gd name="connsiteX2" fmla="*/ 2162795 w 2162795"/>
                <a:gd name="connsiteY2" fmla="*/ 6885432 h 6885432"/>
                <a:gd name="connsiteX3" fmla="*/ 1662729 w 2162795"/>
                <a:gd name="connsiteY3" fmla="*/ 6885432 h 6885432"/>
                <a:gd name="connsiteX0" fmla="*/ 1662729 w 3592895"/>
                <a:gd name="connsiteY0" fmla="*/ 6885432 h 6899132"/>
                <a:gd name="connsiteX1" fmla="*/ 0 w 3592895"/>
                <a:gd name="connsiteY1" fmla="*/ 0 h 6899132"/>
                <a:gd name="connsiteX2" fmla="*/ 3592895 w 3592895"/>
                <a:gd name="connsiteY2" fmla="*/ 6899132 h 6899132"/>
                <a:gd name="connsiteX3" fmla="*/ 1662729 w 3592895"/>
                <a:gd name="connsiteY3" fmla="*/ 6885432 h 68991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95" h="6899132">
                  <a:moveTo>
                    <a:pt x="1662729" y="6885432"/>
                  </a:moveTo>
                  <a:lnTo>
                    <a:pt x="0" y="0"/>
                  </a:lnTo>
                  <a:lnTo>
                    <a:pt x="3592895" y="6899132"/>
                  </a:lnTo>
                  <a:lnTo>
                    <a:pt x="1662729" y="6885432"/>
                  </a:lnTo>
                </a:path>
              </a:pathLst>
            </a:custGeom>
            <a:solidFill>
              <a:schemeClr val="accent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330199" y="2673355"/>
            <a:ext cx="11531599" cy="1470025"/>
          </a:xfrm>
        </p:spPr>
        <p:txBody>
          <a:bodyPr/>
          <a:lstStyle>
            <a:lvl1pPr algn="ctr">
              <a:defRPr sz="54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Оглавление" type="clipArtAndTx" preserve="1">
  <p:cSld name="Оглав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-1" y="0"/>
            <a:ext cx="12192001" cy="6858001"/>
            <a:chOff x="-1" y="0"/>
            <a:chExt cx="9144001" cy="6858001"/>
          </a:xfrm>
        </p:grpSpPr>
        <p:sp>
          <p:nvSpPr>
            <p:cNvPr id="8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rgbClr val="b6b8ba">
                <a:alpha val="49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9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10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1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rgbClr val="b6b8ba">
                  <a:alpha val="59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2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rgbClr val="b6b8ba">
                  <a:alpha val="49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3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4" name=""/>
              <p:cNvSpPr/>
              <p:nvPr/>
            </p:nvSpPr>
            <p:spPr>
              <a:xfrm>
                <a:off x="0" y="3143248"/>
                <a:ext cx="2088010" cy="3477128"/>
              </a:xfrm>
              <a:custGeom>
                <a:avLst/>
                <a:gdLst>
                  <a:gd name="connsiteX0" fmla="*/ 1074 w 1779"/>
                  <a:gd name="connsiteY0" fmla="*/ 0 h 2893"/>
                  <a:gd name="connsiteX1" fmla="*/ 0 w 1779"/>
                  <a:gd name="connsiteY1" fmla="*/ 2893 h 2893"/>
                  <a:gd name="connsiteX2" fmla="*/ 1779 w 1779"/>
                  <a:gd name="connsiteY2" fmla="*/ 2604 h 2893"/>
                  <a:gd name="connsiteX3" fmla="*/ 1074 w 1779"/>
                  <a:gd name="connsiteY3" fmla="*/ 0 h 2893"/>
                  <a:gd name="connsiteX0" fmla="*/ 1074 w 1755"/>
                  <a:gd name="connsiteY0" fmla="*/ 0 h 2893"/>
                  <a:gd name="connsiteX1" fmla="*/ 0 w 1755"/>
                  <a:gd name="connsiteY1" fmla="*/ 2893 h 2893"/>
                  <a:gd name="connsiteX2" fmla="*/ 1755 w 1755"/>
                  <a:gd name="connsiteY2" fmla="*/ 2525 h 2893"/>
                  <a:gd name="connsiteX3" fmla="*/ 1074 w 1755"/>
                  <a:gd name="connsiteY3" fmla="*/ 0 h 289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5" h="2893">
                    <a:moveTo>
                      <a:pt x="1074" y="0"/>
                    </a:moveTo>
                    <a:lnTo>
                      <a:pt x="0" y="2893"/>
                    </a:lnTo>
                    <a:lnTo>
                      <a:pt x="1755" y="2525"/>
                    </a:lnTo>
                    <a:lnTo>
                      <a:pt x="1074" y="0"/>
                    </a:lnTo>
                  </a:path>
                </a:pathLst>
              </a:custGeom>
              <a:solidFill>
                <a:schemeClr val="accent5">
                  <a:alpha val="71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5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2542695" y="1121212"/>
            <a:ext cx="7837714" cy="1143000"/>
          </a:xfrm>
        </p:spPr>
        <p:txBody>
          <a:bodyPr/>
          <a:lstStyle>
            <a:lvl1pPr algn="l">
              <a:defRPr sz="40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18" name=""/>
          <p:cNvSpPr>
            <a:spLocks noGrp="1"/>
          </p:cNvSpPr>
          <p:nvPr>
            <p:ph type="body" sz="quarter" idx="14"/>
          </p:nvPr>
        </p:nvSpPr>
        <p:spPr>
          <a:xfrm>
            <a:off x="2542710" y="2286007"/>
            <a:ext cx="7839569" cy="3429009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Введение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1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2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3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Заключение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Вертикальный заголовок и текст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10800000" flipH="1">
            <a:off x="10430936" y="4214817"/>
            <a:ext cx="1780898" cy="2672210"/>
            <a:chOff x="7830097" y="-3175"/>
            <a:chExt cx="1335674" cy="3646465"/>
          </a:xfrm>
        </p:grpSpPr>
        <p:sp>
          <p:nvSpPr>
            <p:cNvPr id="8" name=""/>
            <p:cNvSpPr/>
            <p:nvPr/>
          </p:nvSpPr>
          <p:spPr>
            <a:xfrm>
              <a:off x="7858910" y="-3175"/>
              <a:ext cx="1290865" cy="2960833"/>
            </a:xfrm>
            <a:custGeom>
              <a:avLst/>
              <a:gdLst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3062 w 2623457"/>
                <a:gd name="connsiteY2" fmla="*/ 0 h 6063342"/>
                <a:gd name="connsiteX3" fmla="*/ 174172 w 2623457"/>
                <a:gd name="connsiteY3" fmla="*/ 0 h 6063342"/>
                <a:gd name="connsiteX4" fmla="*/ 1556657 w 2623457"/>
                <a:gd name="connsiteY4" fmla="*/ 1545771 h 6063342"/>
                <a:gd name="connsiteX5" fmla="*/ 2623457 w 2623457"/>
                <a:gd name="connsiteY5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23457 w 2623457"/>
                <a:gd name="connsiteY0" fmla="*/ 6085682 h 6085682"/>
                <a:gd name="connsiteX1" fmla="*/ 0 w 2623457"/>
                <a:gd name="connsiteY1" fmla="*/ 22340 h 6085682"/>
                <a:gd name="connsiteX2" fmla="*/ 667 w 2623457"/>
                <a:gd name="connsiteY2" fmla="*/ 0 h 6085682"/>
                <a:gd name="connsiteX3" fmla="*/ 183682 w 2623457"/>
                <a:gd name="connsiteY3" fmla="*/ 9574 h 6085682"/>
                <a:gd name="connsiteX4" fmla="*/ 1556657 w 2623457"/>
                <a:gd name="connsiteY4" fmla="*/ 1568111 h 6085682"/>
                <a:gd name="connsiteX5" fmla="*/ 2623457 w 2623457"/>
                <a:gd name="connsiteY5" fmla="*/ 6085682 h 6085682"/>
                <a:gd name="connsiteX0" fmla="*/ 3030086 w 3030086"/>
                <a:gd name="connsiteY0" fmla="*/ 7076027 h 7076027"/>
                <a:gd name="connsiteX1" fmla="*/ 406629 w 3030086"/>
                <a:gd name="connsiteY1" fmla="*/ 1012685 h 7076027"/>
                <a:gd name="connsiteX2" fmla="*/ 590311 w 3030086"/>
                <a:gd name="connsiteY2" fmla="*/ 999919 h 7076027"/>
                <a:gd name="connsiteX3" fmla="*/ 1963286 w 3030086"/>
                <a:gd name="connsiteY3" fmla="*/ 2558456 h 7076027"/>
                <a:gd name="connsiteX4" fmla="*/ 3030086 w 3030086"/>
                <a:gd name="connsiteY4" fmla="*/ 7076027 h 7076027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30614 w 2630614"/>
                <a:gd name="connsiteY0" fmla="*/ 6076108 h 6076108"/>
                <a:gd name="connsiteX1" fmla="*/ 0 w 2630614"/>
                <a:gd name="connsiteY1" fmla="*/ 5585 h 6076108"/>
                <a:gd name="connsiteX2" fmla="*/ 190839 w 2630614"/>
                <a:gd name="connsiteY2" fmla="*/ 0 h 6076108"/>
                <a:gd name="connsiteX3" fmla="*/ 1563814 w 2630614"/>
                <a:gd name="connsiteY3" fmla="*/ 1558537 h 6076108"/>
                <a:gd name="connsiteX4" fmla="*/ 2630614 w 2630614"/>
                <a:gd name="connsiteY4" fmla="*/ 6076108 h 6076108"/>
                <a:gd name="connsiteX0" fmla="*/ 2635390 w 2635390"/>
                <a:gd name="connsiteY0" fmla="*/ 6076108 h 6076108"/>
                <a:gd name="connsiteX1" fmla="*/ 0 w 2635390"/>
                <a:gd name="connsiteY1" fmla="*/ 797 h 6076108"/>
                <a:gd name="connsiteX2" fmla="*/ 195615 w 2635390"/>
                <a:gd name="connsiteY2" fmla="*/ 0 h 6076108"/>
                <a:gd name="connsiteX3" fmla="*/ 1568590 w 2635390"/>
                <a:gd name="connsiteY3" fmla="*/ 1558537 h 6076108"/>
                <a:gd name="connsiteX4" fmla="*/ 2635390 w 2635390"/>
                <a:gd name="connsiteY4" fmla="*/ 6076108 h 607610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5390" h="6076108">
                  <a:moveTo>
                    <a:pt x="2635390" y="6076108"/>
                  </a:moveTo>
                  <a:lnTo>
                    <a:pt x="0" y="797"/>
                  </a:lnTo>
                  <a:lnTo>
                    <a:pt x="195615" y="0"/>
                  </a:lnTo>
                  <a:lnTo>
                    <a:pt x="1568590" y="1558537"/>
                  </a:lnTo>
                  <a:lnTo>
                    <a:pt x="2635390" y="60761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>
              <a:off x="8617016" y="737400"/>
              <a:ext cx="543423" cy="2244786"/>
            </a:xfrm>
            <a:custGeom>
              <a:avLst/>
              <a:gdLst>
                <a:gd name="connsiteX0" fmla="*/ 0 w 1088572"/>
                <a:gd name="connsiteY0" fmla="*/ 0 h 4582886"/>
                <a:gd name="connsiteX1" fmla="*/ 1088572 w 1088572"/>
                <a:gd name="connsiteY1" fmla="*/ 1186543 h 4582886"/>
                <a:gd name="connsiteX2" fmla="*/ 1088572 w 1088572"/>
                <a:gd name="connsiteY2" fmla="*/ 4582886 h 4582886"/>
                <a:gd name="connsiteX3" fmla="*/ 0 w 1088572"/>
                <a:gd name="connsiteY3" fmla="*/ 0 h 458288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8572" h="4582886">
                  <a:moveTo>
                    <a:pt x="0" y="0"/>
                  </a:moveTo>
                  <a:lnTo>
                    <a:pt x="1088572" y="1186543"/>
                  </a:lnTo>
                  <a:lnTo>
                    <a:pt x="1088572" y="4582886"/>
                  </a:lnTo>
                  <a:lnTo>
                    <a:pt x="0" y="0"/>
                  </a:lnTo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>
              <a:off x="7956911" y="-1619"/>
              <a:ext cx="671047" cy="757711"/>
            </a:xfrm>
            <a:custGeom>
              <a:avLst/>
              <a:gdLst>
                <a:gd name="connsiteX0" fmla="*/ 1371600 w 1371600"/>
                <a:gd name="connsiteY0" fmla="*/ 1491343 h 1491343"/>
                <a:gd name="connsiteX1" fmla="*/ 1023257 w 1371600"/>
                <a:gd name="connsiteY1" fmla="*/ 0 h 1491343"/>
                <a:gd name="connsiteX2" fmla="*/ 0 w 1371600"/>
                <a:gd name="connsiteY2" fmla="*/ 0 h 1491343"/>
                <a:gd name="connsiteX3" fmla="*/ 1371600 w 1371600"/>
                <a:gd name="connsiteY3" fmla="*/ 1491343 h 1491343"/>
                <a:gd name="connsiteX0" fmla="*/ 1371600 w 1371600"/>
                <a:gd name="connsiteY0" fmla="*/ 1491343 h 1491343"/>
                <a:gd name="connsiteX1" fmla="*/ 1023257 w 1371600"/>
                <a:gd name="connsiteY1" fmla="*/ 0 h 1491343"/>
                <a:gd name="connsiteX2" fmla="*/ 0 w 1371600"/>
                <a:gd name="connsiteY2" fmla="*/ 0 h 1491343"/>
                <a:gd name="connsiteX3" fmla="*/ 1371600 w 1371600"/>
                <a:gd name="connsiteY3" fmla="*/ 1491343 h 1491343"/>
                <a:gd name="connsiteX0" fmla="*/ 1369988 w 1369988"/>
                <a:gd name="connsiteY0" fmla="*/ 1546919 h 1546919"/>
                <a:gd name="connsiteX1" fmla="*/ 1023257 w 1369988"/>
                <a:gd name="connsiteY1" fmla="*/ 0 h 1546919"/>
                <a:gd name="connsiteX2" fmla="*/ 0 w 1369988"/>
                <a:gd name="connsiteY2" fmla="*/ 0 h 1546919"/>
                <a:gd name="connsiteX3" fmla="*/ 1369988 w 1369988"/>
                <a:gd name="connsiteY3" fmla="*/ 1546919 h 15469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9988" h="1546919">
                  <a:moveTo>
                    <a:pt x="1369988" y="1546919"/>
                  </a:moveTo>
                  <a:lnTo>
                    <a:pt x="1023257" y="0"/>
                  </a:lnTo>
                  <a:lnTo>
                    <a:pt x="0" y="0"/>
                  </a:lnTo>
                  <a:lnTo>
                    <a:pt x="1369988" y="154691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>
              <a:off x="8455711" y="-1619"/>
              <a:ext cx="710060" cy="1329898"/>
            </a:xfrm>
            <a:custGeom>
              <a:avLst/>
              <a:gdLst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0 w 1436914"/>
                <a:gd name="connsiteY4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49636"/>
                <a:gd name="connsiteY0" fmla="*/ 0 h 2715079"/>
                <a:gd name="connsiteX1" fmla="*/ 339294 w 1449636"/>
                <a:gd name="connsiteY1" fmla="*/ 1528536 h 2715079"/>
                <a:gd name="connsiteX2" fmla="*/ 1449636 w 1449636"/>
                <a:gd name="connsiteY2" fmla="*/ 2715079 h 2715079"/>
                <a:gd name="connsiteX3" fmla="*/ 1427865 w 1449636"/>
                <a:gd name="connsiteY3" fmla="*/ 4536 h 2715079"/>
                <a:gd name="connsiteX4" fmla="*/ 1421515 w 1449636"/>
                <a:gd name="connsiteY4" fmla="*/ 0 h 2715079"/>
                <a:gd name="connsiteX5" fmla="*/ 0 w 1449636"/>
                <a:gd name="connsiteY5" fmla="*/ 0 h 271507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9636" h="2715079">
                  <a:moveTo>
                    <a:pt x="0" y="0"/>
                  </a:moveTo>
                  <a:lnTo>
                    <a:pt x="339294" y="1528536"/>
                  </a:lnTo>
                  <a:lnTo>
                    <a:pt x="1449636" y="2715079"/>
                  </a:lnTo>
                  <a:lnTo>
                    <a:pt x="1427865" y="4536"/>
                  </a:lnTo>
                  <a:lnTo>
                    <a:pt x="1421515" y="0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"/>
            <p:cNvSpPr/>
            <p:nvPr/>
          </p:nvSpPr>
          <p:spPr>
            <a:xfrm>
              <a:off x="7830097" y="-1619"/>
              <a:ext cx="1325010" cy="3644909"/>
            </a:xfrm>
            <a:custGeom>
              <a:avLst/>
              <a:gdLst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49993 w 2705100"/>
                <a:gd name="connsiteY2" fmla="*/ 9525 h 6867525"/>
                <a:gd name="connsiteX3" fmla="*/ 0 w 2705100"/>
                <a:gd name="connsiteY3" fmla="*/ 9525 h 6867525"/>
                <a:gd name="connsiteX4" fmla="*/ 2295525 w 2705100"/>
                <a:gd name="connsiteY4" fmla="*/ 6858000 h 6867525"/>
                <a:gd name="connsiteX5" fmla="*/ 2695575 w 2705100"/>
                <a:gd name="connsiteY5" fmla="*/ 6867525 h 6867525"/>
                <a:gd name="connsiteX6" fmla="*/ 2705100 w 2705100"/>
                <a:gd name="connsiteY6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76950 h 6858000"/>
                <a:gd name="connsiteX1" fmla="*/ 64280 w 2705100"/>
                <a:gd name="connsiteY1" fmla="*/ 0 h 6858000"/>
                <a:gd name="connsiteX2" fmla="*/ 0 w 2705100"/>
                <a:gd name="connsiteY2" fmla="*/ 0 h 6858000"/>
                <a:gd name="connsiteX3" fmla="*/ 2295525 w 2705100"/>
                <a:gd name="connsiteY3" fmla="*/ 6848475 h 6858000"/>
                <a:gd name="connsiteX4" fmla="*/ 2695575 w 2705100"/>
                <a:gd name="connsiteY4" fmla="*/ 6858000 h 6858000"/>
                <a:gd name="connsiteX5" fmla="*/ 2705100 w 2705100"/>
                <a:gd name="connsiteY5" fmla="*/ 6076950 h 6858000"/>
                <a:gd name="connsiteX0" fmla="*/ 2705100 w 2705100"/>
                <a:gd name="connsiteY0" fmla="*/ 6076950 h 6858000"/>
                <a:gd name="connsiteX1" fmla="*/ 64280 w 2705100"/>
                <a:gd name="connsiteY1" fmla="*/ 0 h 6858000"/>
                <a:gd name="connsiteX2" fmla="*/ 0 w 2705100"/>
                <a:gd name="connsiteY2" fmla="*/ 0 h 6858000"/>
                <a:gd name="connsiteX3" fmla="*/ 2695575 w 2705100"/>
                <a:gd name="connsiteY3" fmla="*/ 6858000 h 6858000"/>
                <a:gd name="connsiteX4" fmla="*/ 2705100 w 2705100"/>
                <a:gd name="connsiteY4" fmla="*/ 6076950 h 6858000"/>
                <a:gd name="connsiteX0" fmla="*/ 2705100 w 2705100"/>
                <a:gd name="connsiteY0" fmla="*/ 6076950 h 7441333"/>
                <a:gd name="connsiteX1" fmla="*/ 64280 w 2705100"/>
                <a:gd name="connsiteY1" fmla="*/ 0 h 7441333"/>
                <a:gd name="connsiteX2" fmla="*/ 0 w 2705100"/>
                <a:gd name="connsiteY2" fmla="*/ 0 h 7441333"/>
                <a:gd name="connsiteX3" fmla="*/ 2695576 w 2705100"/>
                <a:gd name="connsiteY3" fmla="*/ 7441333 h 7441333"/>
                <a:gd name="connsiteX4" fmla="*/ 2705100 w 2705100"/>
                <a:gd name="connsiteY4" fmla="*/ 6076950 h 7441333"/>
                <a:gd name="connsiteX0" fmla="*/ 2705100 w 2705100"/>
                <a:gd name="connsiteY0" fmla="*/ 6076950 h 7441333"/>
                <a:gd name="connsiteX1" fmla="*/ 64280 w 2705100"/>
                <a:gd name="connsiteY1" fmla="*/ 0 h 7441333"/>
                <a:gd name="connsiteX2" fmla="*/ 0 w 2705100"/>
                <a:gd name="connsiteY2" fmla="*/ 0 h 7441333"/>
                <a:gd name="connsiteX3" fmla="*/ 2695576 w 2705100"/>
                <a:gd name="connsiteY3" fmla="*/ 7441333 h 7441333"/>
                <a:gd name="connsiteX4" fmla="*/ 2705100 w 2705100"/>
                <a:gd name="connsiteY4" fmla="*/ 6076950 h 744133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5100" h="7441333">
                  <a:moveTo>
                    <a:pt x="2705100" y="6076950"/>
                  </a:moveTo>
                  <a:lnTo>
                    <a:pt x="64280" y="0"/>
                  </a:lnTo>
                  <a:lnTo>
                    <a:pt x="0" y="0"/>
                  </a:lnTo>
                  <a:lnTo>
                    <a:pt x="2695576" y="7441333"/>
                  </a:lnTo>
                  <a:cubicBezTo>
                    <a:pt x="2698751" y="6986539"/>
                    <a:pt x="2701925" y="6531744"/>
                    <a:pt x="2705100" y="6076950"/>
                  </a:cubicBezTo>
                </a:path>
              </a:pathLst>
            </a:cu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9563098" y="274638"/>
            <a:ext cx="20192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712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Заголовок и объект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Пусто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Заголовок раздела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-73151" y="3141915"/>
            <a:ext cx="12305046" cy="3716088"/>
            <a:chOff x="-28573" y="3141915"/>
            <a:chExt cx="9202494" cy="3716088"/>
          </a:xfrm>
        </p:grpSpPr>
        <p:sp>
          <p:nvSpPr>
            <p:cNvPr id="8" name=""/>
            <p:cNvSpPr/>
            <p:nvPr/>
          </p:nvSpPr>
          <p:spPr>
            <a:xfrm rot="10800000" flipH="1">
              <a:off x="13414" y="5642418"/>
              <a:ext cx="3665145" cy="1074154"/>
            </a:xfrm>
            <a:custGeom>
              <a:avLst/>
              <a:gdLst>
                <a:gd name="connsiteX0" fmla="*/ 0 w 2715"/>
                <a:gd name="connsiteY0" fmla="*/ 0 h 1458"/>
                <a:gd name="connsiteX1" fmla="*/ 0 w 2715"/>
                <a:gd name="connsiteY1" fmla="*/ 1458 h 1458"/>
                <a:gd name="connsiteX2" fmla="*/ 2715 w 2715"/>
                <a:gd name="connsiteY2" fmla="*/ 909 h 1458"/>
                <a:gd name="connsiteX3" fmla="*/ 0 w 2715"/>
                <a:gd name="connsiteY3" fmla="*/ 0 h 14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5" h="1458">
                  <a:moveTo>
                    <a:pt x="0" y="0"/>
                  </a:moveTo>
                  <a:lnTo>
                    <a:pt x="0" y="1458"/>
                  </a:lnTo>
                  <a:lnTo>
                    <a:pt x="2715" y="909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40000"/>
                <a:lumOff val="60000"/>
                <a:alpha val="39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 rot="10800000" flipH="1">
              <a:off x="8017" y="6050481"/>
              <a:ext cx="9154154" cy="807522"/>
            </a:xfrm>
            <a:custGeom>
              <a:avLst/>
              <a:gdLst>
                <a:gd name="connsiteX0" fmla="*/ 6774 w 6774"/>
                <a:gd name="connsiteY0" fmla="*/ 0 h 1097"/>
                <a:gd name="connsiteX1" fmla="*/ 0 w 6774"/>
                <a:gd name="connsiteY1" fmla="*/ 0 h 1097"/>
                <a:gd name="connsiteX2" fmla="*/ 0 w 6774"/>
                <a:gd name="connsiteY2" fmla="*/ 194 h 1097"/>
                <a:gd name="connsiteX3" fmla="*/ 2700 w 6774"/>
                <a:gd name="connsiteY3" fmla="*/ 1097 h 1097"/>
                <a:gd name="connsiteX4" fmla="*/ 6774 w 6774"/>
                <a:gd name="connsiteY4" fmla="*/ 282 h 1097"/>
                <a:gd name="connsiteX5" fmla="*/ 6774 w 6774"/>
                <a:gd name="connsiteY5" fmla="*/ 0 h 109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4" h="1097">
                  <a:moveTo>
                    <a:pt x="6774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2700" y="1097"/>
                  </a:lnTo>
                  <a:lnTo>
                    <a:pt x="6774" y="282"/>
                  </a:lnTo>
                  <a:lnTo>
                    <a:pt x="6774" y="0"/>
                  </a:lnTo>
                </a:path>
              </a:pathLst>
            </a:custGeom>
            <a:solidFill>
              <a:schemeClr val="accent3">
                <a:alpha val="7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 rot="10800000">
              <a:off x="3672466" y="5238365"/>
              <a:ext cx="5490588" cy="1410652"/>
            </a:xfrm>
            <a:custGeom>
              <a:avLst/>
              <a:gdLst>
                <a:gd name="connsiteX0" fmla="*/ 5486400 w 5486400"/>
                <a:gd name="connsiteY0" fmla="*/ 1085850 h 2571750"/>
                <a:gd name="connsiteX1" fmla="*/ 0 w 5486400"/>
                <a:gd name="connsiteY1" fmla="*/ 0 h 2571750"/>
                <a:gd name="connsiteX2" fmla="*/ 0 w 5486400"/>
                <a:gd name="connsiteY2" fmla="*/ 95250 h 2571750"/>
                <a:gd name="connsiteX3" fmla="*/ 923925 w 5486400"/>
                <a:gd name="connsiteY3" fmla="*/ 2571750 h 2571750"/>
                <a:gd name="connsiteX4" fmla="*/ 5486400 w 5486400"/>
                <a:gd name="connsiteY4" fmla="*/ 1085850 h 257175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2571750">
                  <a:moveTo>
                    <a:pt x="5486400" y="108585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923925" y="2571750"/>
                  </a:lnTo>
                  <a:lnTo>
                    <a:pt x="5486400" y="108585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 rot="10800000">
              <a:off x="8223873" y="5072085"/>
              <a:ext cx="931774" cy="1548196"/>
            </a:xfrm>
            <a:custGeom>
              <a:avLst/>
              <a:gdLst>
                <a:gd name="connsiteX0" fmla="*/ 0 w 571472"/>
                <a:gd name="connsiteY0" fmla="*/ 3000396 h 3000396"/>
                <a:gd name="connsiteX1" fmla="*/ 0 w 571472"/>
                <a:gd name="connsiteY1" fmla="*/ 0 h 3000396"/>
                <a:gd name="connsiteX2" fmla="*/ 571472 w 571472"/>
                <a:gd name="connsiteY2" fmla="*/ 3000396 h 3000396"/>
                <a:gd name="connsiteX3" fmla="*/ 0 w 571472"/>
                <a:gd name="connsiteY3" fmla="*/ 3000396 h 3000396"/>
                <a:gd name="connsiteX0" fmla="*/ 0 w 928630"/>
                <a:gd name="connsiteY0" fmla="*/ 3000396 h 3000396"/>
                <a:gd name="connsiteX1" fmla="*/ 0 w 928630"/>
                <a:gd name="connsiteY1" fmla="*/ 0 h 3000396"/>
                <a:gd name="connsiteX2" fmla="*/ 928630 w 928630"/>
                <a:gd name="connsiteY2" fmla="*/ 2500306 h 3000396"/>
                <a:gd name="connsiteX3" fmla="*/ 0 w 928630"/>
                <a:gd name="connsiteY3" fmla="*/ 3000396 h 3000396"/>
                <a:gd name="connsiteX0" fmla="*/ 9525 w 938155"/>
                <a:gd name="connsiteY0" fmla="*/ 3067050 h 3067050"/>
                <a:gd name="connsiteX1" fmla="*/ 0 w 938155"/>
                <a:gd name="connsiteY1" fmla="*/ 0 h 3067050"/>
                <a:gd name="connsiteX2" fmla="*/ 938155 w 938155"/>
                <a:gd name="connsiteY2" fmla="*/ 2566960 h 3067050"/>
                <a:gd name="connsiteX3" fmla="*/ 9525 w 938155"/>
                <a:gd name="connsiteY3" fmla="*/ 3067050 h 3067050"/>
                <a:gd name="connsiteX0" fmla="*/ 9525 w 928656"/>
                <a:gd name="connsiteY0" fmla="*/ 3067050 h 3067050"/>
                <a:gd name="connsiteX1" fmla="*/ 0 w 928656"/>
                <a:gd name="connsiteY1" fmla="*/ 0 h 3067050"/>
                <a:gd name="connsiteX2" fmla="*/ 928656 w 928656"/>
                <a:gd name="connsiteY2" fmla="*/ 2509813 h 3067050"/>
                <a:gd name="connsiteX3" fmla="*/ 9525 w 928656"/>
                <a:gd name="connsiteY3" fmla="*/ 3067050 h 3067050"/>
                <a:gd name="connsiteX0" fmla="*/ 9525 w 928656"/>
                <a:gd name="connsiteY0" fmla="*/ 2709836 h 2709836"/>
                <a:gd name="connsiteX1" fmla="*/ 0 w 928656"/>
                <a:gd name="connsiteY1" fmla="*/ 0 h 2709836"/>
                <a:gd name="connsiteX2" fmla="*/ 928656 w 928656"/>
                <a:gd name="connsiteY2" fmla="*/ 2509813 h 2709836"/>
                <a:gd name="connsiteX3" fmla="*/ 9525 w 928656"/>
                <a:gd name="connsiteY3" fmla="*/ 2709836 h 2709836"/>
                <a:gd name="connsiteX0" fmla="*/ 9525 w 928656"/>
                <a:gd name="connsiteY0" fmla="*/ 2781250 h 2781250"/>
                <a:gd name="connsiteX1" fmla="*/ 0 w 928656"/>
                <a:gd name="connsiteY1" fmla="*/ 0 h 2781250"/>
                <a:gd name="connsiteX2" fmla="*/ 928656 w 928656"/>
                <a:gd name="connsiteY2" fmla="*/ 2509813 h 2781250"/>
                <a:gd name="connsiteX3" fmla="*/ 9525 w 928656"/>
                <a:gd name="connsiteY3" fmla="*/ 2781250 h 2781250"/>
                <a:gd name="connsiteX0" fmla="*/ 9525 w 928656"/>
                <a:gd name="connsiteY0" fmla="*/ 2924102 h 2924102"/>
                <a:gd name="connsiteX1" fmla="*/ 0 w 928656"/>
                <a:gd name="connsiteY1" fmla="*/ 0 h 2924102"/>
                <a:gd name="connsiteX2" fmla="*/ 928656 w 928656"/>
                <a:gd name="connsiteY2" fmla="*/ 2509813 h 2924102"/>
                <a:gd name="connsiteX3" fmla="*/ 9525 w 928656"/>
                <a:gd name="connsiteY3" fmla="*/ 2924102 h 2924102"/>
                <a:gd name="connsiteX0" fmla="*/ 9525 w 931063"/>
                <a:gd name="connsiteY0" fmla="*/ 2924102 h 2924102"/>
                <a:gd name="connsiteX1" fmla="*/ 0 w 931063"/>
                <a:gd name="connsiteY1" fmla="*/ 0 h 2924102"/>
                <a:gd name="connsiteX2" fmla="*/ 931063 w 931063"/>
                <a:gd name="connsiteY2" fmla="*/ 2521723 h 2924102"/>
                <a:gd name="connsiteX3" fmla="*/ 9525 w 931063"/>
                <a:gd name="connsiteY3" fmla="*/ 2924102 h 2924102"/>
                <a:gd name="connsiteX0" fmla="*/ 0 w 931063"/>
                <a:gd name="connsiteY0" fmla="*/ 2805040 h 2805040"/>
                <a:gd name="connsiteX1" fmla="*/ 0 w 931063"/>
                <a:gd name="connsiteY1" fmla="*/ 0 h 2805040"/>
                <a:gd name="connsiteX2" fmla="*/ 931063 w 931063"/>
                <a:gd name="connsiteY2" fmla="*/ 2521723 h 2805040"/>
                <a:gd name="connsiteX3" fmla="*/ 0 w 931063"/>
                <a:gd name="connsiteY3" fmla="*/ 2805040 h 2805040"/>
                <a:gd name="connsiteX0" fmla="*/ 6350 w 931063"/>
                <a:gd name="connsiteY0" fmla="*/ 2822504 h 2822504"/>
                <a:gd name="connsiteX1" fmla="*/ 0 w 931063"/>
                <a:gd name="connsiteY1" fmla="*/ 0 h 2822504"/>
                <a:gd name="connsiteX2" fmla="*/ 931063 w 931063"/>
                <a:gd name="connsiteY2" fmla="*/ 2521723 h 2822504"/>
                <a:gd name="connsiteX3" fmla="*/ 6350 w 931063"/>
                <a:gd name="connsiteY3" fmla="*/ 2822504 h 282250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63" h="2822504">
                  <a:moveTo>
                    <a:pt x="6350" y="2822504"/>
                  </a:moveTo>
                  <a:cubicBezTo>
                    <a:pt x="4233" y="1881669"/>
                    <a:pt x="2117" y="940835"/>
                    <a:pt x="0" y="0"/>
                  </a:cubicBezTo>
                  <a:lnTo>
                    <a:pt x="931063" y="2521723"/>
                  </a:lnTo>
                  <a:lnTo>
                    <a:pt x="6350" y="2822504"/>
                  </a:lnTo>
                </a:path>
              </a:pathLst>
            </a:custGeom>
            <a:solidFill>
              <a:schemeClr val="accent1">
                <a:alpha val="74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"/>
            <p:cNvSpPr/>
            <p:nvPr/>
          </p:nvSpPr>
          <p:spPr>
            <a:xfrm rot="16200000">
              <a:off x="2776226" y="337116"/>
              <a:ext cx="3592895" cy="9202494"/>
            </a:xfrm>
            <a:custGeom>
              <a:avLst/>
              <a:gdLst>
                <a:gd name="connsiteX0" fmla="*/ 0 w 500066"/>
                <a:gd name="connsiteY0" fmla="*/ 6858000 h 6858000"/>
                <a:gd name="connsiteX1" fmla="*/ 250033 w 500066"/>
                <a:gd name="connsiteY1" fmla="*/ 0 h 6858000"/>
                <a:gd name="connsiteX2" fmla="*/ 500066 w 500066"/>
                <a:gd name="connsiteY2" fmla="*/ 6858000 h 6858000"/>
                <a:gd name="connsiteX3" fmla="*/ 0 w 500066"/>
                <a:gd name="connsiteY3" fmla="*/ 6858000 h 6858000"/>
                <a:gd name="connsiteX0" fmla="*/ 1638757 w 2138823"/>
                <a:gd name="connsiteY0" fmla="*/ 6876288 h 6876288"/>
                <a:gd name="connsiteX1" fmla="*/ 0 w 2138823"/>
                <a:gd name="connsiteY1" fmla="*/ 0 h 6876288"/>
                <a:gd name="connsiteX2" fmla="*/ 2138823 w 2138823"/>
                <a:gd name="connsiteY2" fmla="*/ 6876288 h 6876288"/>
                <a:gd name="connsiteX3" fmla="*/ 1638757 w 2138823"/>
                <a:gd name="connsiteY3" fmla="*/ 6876288 h 6876288"/>
                <a:gd name="connsiteX0" fmla="*/ 1662729 w 2162795"/>
                <a:gd name="connsiteY0" fmla="*/ 6885432 h 6885432"/>
                <a:gd name="connsiteX1" fmla="*/ 0 w 2162795"/>
                <a:gd name="connsiteY1" fmla="*/ 0 h 6885432"/>
                <a:gd name="connsiteX2" fmla="*/ 2162795 w 2162795"/>
                <a:gd name="connsiteY2" fmla="*/ 6885432 h 6885432"/>
                <a:gd name="connsiteX3" fmla="*/ 1662729 w 2162795"/>
                <a:gd name="connsiteY3" fmla="*/ 6885432 h 6885432"/>
                <a:gd name="connsiteX0" fmla="*/ 1662729 w 3592895"/>
                <a:gd name="connsiteY0" fmla="*/ 6885432 h 6899132"/>
                <a:gd name="connsiteX1" fmla="*/ 0 w 3592895"/>
                <a:gd name="connsiteY1" fmla="*/ 0 h 6899132"/>
                <a:gd name="connsiteX2" fmla="*/ 3592895 w 3592895"/>
                <a:gd name="connsiteY2" fmla="*/ 6899132 h 6899132"/>
                <a:gd name="connsiteX3" fmla="*/ 1662729 w 3592895"/>
                <a:gd name="connsiteY3" fmla="*/ 6885432 h 68991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95" h="6899132">
                  <a:moveTo>
                    <a:pt x="1662729" y="6885432"/>
                  </a:moveTo>
                  <a:lnTo>
                    <a:pt x="0" y="0"/>
                  </a:lnTo>
                  <a:lnTo>
                    <a:pt x="3592895" y="6899132"/>
                  </a:lnTo>
                  <a:lnTo>
                    <a:pt x="1662729" y="6885432"/>
                  </a:lnTo>
                </a:path>
              </a:pathLst>
            </a:custGeom>
            <a:solidFill>
              <a:schemeClr val="accent3"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61962" y="2357419"/>
            <a:ext cx="10363199" cy="928705"/>
          </a:xfrm>
        </p:spPr>
        <p:txBody>
          <a:bodyPr anchor="t"/>
          <a:lstStyle>
            <a:lvl1pPr algn="l">
              <a:defRPr sz="5400" b="0" cap="all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61962" y="1807030"/>
            <a:ext cx="10363199" cy="550390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Два объекта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олько заголовок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аблицы" type="tbl" preserve="1">
  <p:cSld name="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608037" y="1214422"/>
            <a:ext cx="10972799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Вставка таблицы</a:t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8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9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Четыре объекта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quarter" idx="1"/>
          </p:nvPr>
        </p:nvSpPr>
        <p:spPr>
          <a:xfrm>
            <a:off x="609599" y="1277872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quarter" idx="2"/>
          </p:nvPr>
        </p:nvSpPr>
        <p:spPr>
          <a:xfrm>
            <a:off x="6197599" y="1277872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sz="quarter" idx="3"/>
          </p:nvPr>
        </p:nvSpPr>
        <p:spPr>
          <a:xfrm>
            <a:off x="608037" y="3786190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sz="quarter" idx="4"/>
          </p:nvPr>
        </p:nvSpPr>
        <p:spPr>
          <a:xfrm>
            <a:off x="6196037" y="3786190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10" name=""/>
          <p:cNvSpPr>
            <a:spLocks noGrp="1"/>
          </p:cNvSpPr>
          <p:nvPr>
            <p:ph type="dt" sz="half" idx="10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11" name="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12" name=""/>
          <p:cNvSpPr>
            <a:spLocks noGrp="1"/>
          </p:cNvSpPr>
          <p:nvPr>
            <p:ph type="sldNum" sz="quarter" idx="12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Рисунок с подписью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"/>
          <p:cNvSpPr/>
          <p:nvPr/>
        </p:nvSpPr>
        <p:spPr>
          <a:xfrm rot="5400000">
            <a:off x="-3300803" y="3300663"/>
            <a:ext cx="6887028" cy="28570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21" name=""/>
          <p:cNvGrpSpPr/>
          <p:nvPr/>
        </p:nvGrpSpPr>
        <p:grpSpPr>
          <a:xfrm rot="0" flipH="1">
            <a:off x="-2" y="0"/>
            <a:ext cx="12192001" cy="6858001"/>
            <a:chOff x="-1" y="0"/>
            <a:chExt cx="9144001" cy="6858001"/>
          </a:xfrm>
        </p:grpSpPr>
        <p:sp>
          <p:nvSpPr>
            <p:cNvPr id="22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chemeClr val="accent2">
                <a:lumMod val="50000"/>
                <a:lumOff val="50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23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24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5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chemeClr val="accent2">
                  <a:lumMod val="50000"/>
                  <a:lumOff val="50000"/>
                  <a:alpha val="2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6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chemeClr val="accent2">
                  <a:lumMod val="25000"/>
                  <a:lumOff val="75000"/>
                  <a:alpha val="32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7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8" name=""/>
              <p:cNvSpPr/>
              <p:nvPr/>
            </p:nvSpPr>
            <p:spPr>
              <a:xfrm>
                <a:off x="0" y="3143248"/>
                <a:ext cx="2088010" cy="3477128"/>
              </a:xfrm>
              <a:custGeom>
                <a:avLst/>
                <a:gdLst>
                  <a:gd name="connsiteX0" fmla="*/ 1074 w 1779"/>
                  <a:gd name="connsiteY0" fmla="*/ 0 h 2893"/>
                  <a:gd name="connsiteX1" fmla="*/ 0 w 1779"/>
                  <a:gd name="connsiteY1" fmla="*/ 2893 h 2893"/>
                  <a:gd name="connsiteX2" fmla="*/ 1779 w 1779"/>
                  <a:gd name="connsiteY2" fmla="*/ 2604 h 2893"/>
                  <a:gd name="connsiteX3" fmla="*/ 1074 w 1779"/>
                  <a:gd name="connsiteY3" fmla="*/ 0 h 2893"/>
                  <a:gd name="connsiteX0" fmla="*/ 1074 w 1755"/>
                  <a:gd name="connsiteY0" fmla="*/ 0 h 2893"/>
                  <a:gd name="connsiteX1" fmla="*/ 0 w 1755"/>
                  <a:gd name="connsiteY1" fmla="*/ 2893 h 2893"/>
                  <a:gd name="connsiteX2" fmla="*/ 1755 w 1755"/>
                  <a:gd name="connsiteY2" fmla="*/ 2525 h 2893"/>
                  <a:gd name="connsiteX3" fmla="*/ 1074 w 1755"/>
                  <a:gd name="connsiteY3" fmla="*/ 0 h 289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5" h="2893">
                    <a:moveTo>
                      <a:pt x="1074" y="0"/>
                    </a:moveTo>
                    <a:lnTo>
                      <a:pt x="0" y="2893"/>
                    </a:lnTo>
                    <a:lnTo>
                      <a:pt x="1755" y="2525"/>
                    </a:lnTo>
                    <a:lnTo>
                      <a:pt x="1074" y="0"/>
                    </a:lnTo>
                  </a:path>
                </a:pathLst>
              </a:custGeom>
              <a:solidFill>
                <a:schemeClr val="accent2">
                  <a:lumMod val="50000"/>
                  <a:lumOff val="50000"/>
                  <a:alpha val="25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9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952463" y="4772044"/>
            <a:ext cx="8680109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952463" y="584219"/>
            <a:ext cx="868010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ru-RU" altLang="en-US"/>
              <a:t>Вставка картинки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952463" y="5338782"/>
            <a:ext cx="8680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18" name=""/>
          <p:cNvSpPr>
            <a:spLocks noGrp="1"/>
          </p:cNvSpPr>
          <p:nvPr>
            <p:ph type="dt" sz="half" idx="10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19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30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Кре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"/>
          <p:cNvSpPr/>
          <p:nvPr/>
        </p:nvSpPr>
        <p:spPr>
          <a:xfrm>
            <a:off x="1732842" y="3147876"/>
            <a:ext cx="6308395" cy="3037101"/>
          </a:xfrm>
          <a:custGeom>
            <a:avLst/>
            <a:gdLst>
              <a:gd name="connsiteX0" fmla="*/ 0 w 4175"/>
              <a:gd name="connsiteY0" fmla="*/ 0 h 2538"/>
              <a:gd name="connsiteX1" fmla="*/ 12 w 4175"/>
              <a:gd name="connsiteY1" fmla="*/ 44 h 2538"/>
              <a:gd name="connsiteX2" fmla="*/ 685 w 4175"/>
              <a:gd name="connsiteY2" fmla="*/ 2538 h 2538"/>
              <a:gd name="connsiteX3" fmla="*/ 4175 w 4175"/>
              <a:gd name="connsiteY3" fmla="*/ 1923 h 2538"/>
              <a:gd name="connsiteX4" fmla="*/ 25 w 4175"/>
              <a:gd name="connsiteY4" fmla="*/ 11 h 2538"/>
              <a:gd name="connsiteX5" fmla="*/ 0 w 4175"/>
              <a:gd name="connsiteY5" fmla="*/ 0 h 2538"/>
              <a:gd name="connsiteX0" fmla="*/ 0 w 4003"/>
              <a:gd name="connsiteY0" fmla="*/ 0 h 2538"/>
              <a:gd name="connsiteX1" fmla="*/ 12 w 4003"/>
              <a:gd name="connsiteY1" fmla="*/ 44 h 2538"/>
              <a:gd name="connsiteX2" fmla="*/ 685 w 4003"/>
              <a:gd name="connsiteY2" fmla="*/ 2538 h 2538"/>
              <a:gd name="connsiteX3" fmla="*/ 4003 w 4003"/>
              <a:gd name="connsiteY3" fmla="*/ 1844 h 2538"/>
              <a:gd name="connsiteX4" fmla="*/ 25 w 4003"/>
              <a:gd name="connsiteY4" fmla="*/ 11 h 2538"/>
              <a:gd name="connsiteX5" fmla="*/ 0 w 4003"/>
              <a:gd name="connsiteY5" fmla="*/ 0 h 2538"/>
              <a:gd name="connsiteX0" fmla="*/ 0 w 4003"/>
              <a:gd name="connsiteY0" fmla="*/ 0 h 2538"/>
              <a:gd name="connsiteX1" fmla="*/ 685 w 4003"/>
              <a:gd name="connsiteY1" fmla="*/ 2538 h 2538"/>
              <a:gd name="connsiteX2" fmla="*/ 4003 w 4003"/>
              <a:gd name="connsiteY2" fmla="*/ 1844 h 2538"/>
              <a:gd name="connsiteX3" fmla="*/ 25 w 4003"/>
              <a:gd name="connsiteY3" fmla="*/ 11 h 2538"/>
              <a:gd name="connsiteX4" fmla="*/ 0 w 4003"/>
              <a:gd name="connsiteY4" fmla="*/ 0 h 2538"/>
              <a:gd name="connsiteX0" fmla="*/ 0 w 4003"/>
              <a:gd name="connsiteY0" fmla="*/ 0 h 2538"/>
              <a:gd name="connsiteX1" fmla="*/ 685 w 4003"/>
              <a:gd name="connsiteY1" fmla="*/ 2538 h 2538"/>
              <a:gd name="connsiteX2" fmla="*/ 4003 w 4003"/>
              <a:gd name="connsiteY2" fmla="*/ 1844 h 2538"/>
              <a:gd name="connsiteX3" fmla="*/ 25 w 4003"/>
              <a:gd name="connsiteY3" fmla="*/ 11 h 2538"/>
              <a:gd name="connsiteX4" fmla="*/ 0 w 4003"/>
              <a:gd name="connsiteY4" fmla="*/ 0 h 2538"/>
              <a:gd name="connsiteX0" fmla="*/ 553 w 4531"/>
              <a:gd name="connsiteY0" fmla="*/ 0 h 2527"/>
              <a:gd name="connsiteX1" fmla="*/ 1213 w 4531"/>
              <a:gd name="connsiteY1" fmla="*/ 2527 h 2527"/>
              <a:gd name="connsiteX2" fmla="*/ 4531 w 4531"/>
              <a:gd name="connsiteY2" fmla="*/ 1833 h 2527"/>
              <a:gd name="connsiteX3" fmla="*/ 553 w 4531"/>
              <a:gd name="connsiteY3" fmla="*/ 0 h 2527"/>
              <a:gd name="connsiteX0" fmla="*/ 3 w 3981"/>
              <a:gd name="connsiteY0" fmla="*/ 0 h 2527"/>
              <a:gd name="connsiteX1" fmla="*/ 663 w 3981"/>
              <a:gd name="connsiteY1" fmla="*/ 2527 h 2527"/>
              <a:gd name="connsiteX2" fmla="*/ 3981 w 3981"/>
              <a:gd name="connsiteY2" fmla="*/ 1833 h 2527"/>
              <a:gd name="connsiteX3" fmla="*/ 3 w 3981"/>
              <a:gd name="connsiteY3" fmla="*/ 0 h 2527"/>
              <a:gd name="connsiteX0" fmla="*/ 0 w 3978"/>
              <a:gd name="connsiteY0" fmla="*/ 0 h 2527"/>
              <a:gd name="connsiteX1" fmla="*/ 660 w 3978"/>
              <a:gd name="connsiteY1" fmla="*/ 2527 h 2527"/>
              <a:gd name="connsiteX2" fmla="*/ 3978 w 3978"/>
              <a:gd name="connsiteY2" fmla="*/ 1833 h 2527"/>
              <a:gd name="connsiteX3" fmla="*/ 0 w 3978"/>
              <a:gd name="connsiteY3" fmla="*/ 0 h 252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8" h="2527">
                <a:moveTo>
                  <a:pt x="0" y="0"/>
                </a:moveTo>
                <a:cubicBezTo>
                  <a:pt x="90" y="449"/>
                  <a:pt x="484" y="1911"/>
                  <a:pt x="660" y="2527"/>
                </a:cubicBezTo>
                <a:lnTo>
                  <a:pt x="3978" y="1833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20000"/>
              <a:lumOff val="80000"/>
              <a:alpha val="26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107" name=""/>
          <p:cNvGrpSpPr/>
          <p:nvPr/>
        </p:nvGrpSpPr>
        <p:grpSpPr>
          <a:xfrm rot="0">
            <a:off x="-1" y="0"/>
            <a:ext cx="12192001" cy="6858001"/>
            <a:chOff x="-1" y="0"/>
            <a:chExt cx="9144001" cy="6858001"/>
          </a:xfrm>
        </p:grpSpPr>
        <p:sp>
          <p:nvSpPr>
            <p:cNvPr id="102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rgbClr val="b6b8ba">
                <a:alpha val="15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106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98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  <a:alpha val="31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99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rgbClr val="c6c8ca">
                  <a:alpha val="17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01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rgbClr val="b6b8ba">
                  <a:alpha val="6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03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27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97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31799" y="1308100"/>
            <a:ext cx="11302999" cy="4960939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  <a:p>
            <a:pPr lvl="8">
              <a:defRPr lang="ko-KR" altLang="en-US"/>
            </a:pP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8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66700" indent="-306700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SzPct val="80000"/>
        <a:buFont typeface="Wingdings 3"/>
        <a:buChar char="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§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–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6pPr>
      <a:lvl7pPr marL="1349375" indent="-188913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tabLst>
          <a:tab pos="1349375" algn="l"/>
        </a:tabLst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7pPr>
      <a:lvl8pPr marL="1524000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5.xml"  /><Relationship Id="rId2" Type="http://schemas.openxmlformats.org/officeDocument/2006/relationships/image" Target="../media/image4.jpeg"  /><Relationship Id="rId3" Type="http://schemas.openxmlformats.org/officeDocument/2006/relationships/image" Target="../media/image5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altLang="en-US">
                <a:latin typeface="Times New Roman"/>
              </a:rPr>
              <a:t>Рисование одуванчика </a:t>
            </a:r>
            <a:r>
              <a:rPr lang="en-US" altLang="ru-RU">
                <a:latin typeface="Times New Roman"/>
              </a:rPr>
              <a:t>(</a:t>
            </a:r>
            <a:r>
              <a:rPr lang="ru-RU" altLang="en-US">
                <a:latin typeface="Times New Roman"/>
              </a:rPr>
              <a:t> нетрадиционная техника</a:t>
            </a:r>
            <a:r>
              <a:rPr lang="en-US" altLang="ru-RU">
                <a:latin typeface="Times New Roman"/>
              </a:rPr>
              <a:t>)</a:t>
            </a:r>
            <a:endParaRPr lang="en-US" altLang="ru-RU"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2927604" y="1431353"/>
            <a:ext cx="6285738" cy="42706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>
          <a:xfrm>
            <a:off x="5879973" y="457200"/>
            <a:ext cx="5112639" cy="5276088"/>
          </a:xfrm>
        </p:spPr>
        <p:txBody>
          <a:bodyPr/>
          <a:lstStyle/>
          <a:p>
            <a:pPr>
              <a:defRPr/>
            </a:pPr>
            <a:r>
              <a:rPr lang="ru-RU" altLang="en-US" sz="3600">
                <a:latin typeface="Times New Roman"/>
              </a:rPr>
              <a:t>Вам понадобится:</a:t>
            </a:r>
            <a:endParaRPr lang="ru-RU" altLang="en-US" sz="3600">
              <a:latin typeface="Times New Roman"/>
            </a:endParaRPr>
          </a:p>
          <a:p>
            <a:pPr>
              <a:defRPr/>
            </a:pPr>
            <a:endParaRPr lang="ru-RU" altLang="en-US" sz="3600">
              <a:latin typeface="Times New Roman"/>
            </a:endParaRPr>
          </a:p>
          <a:p>
            <a:pPr algn="l">
              <a:defRPr/>
            </a:pPr>
            <a:r>
              <a:rPr lang="ru-RU" altLang="en-US" sz="3600">
                <a:latin typeface="Times New Roman"/>
              </a:rPr>
              <a:t>Гуашь желтого цвета</a:t>
            </a:r>
            <a:r>
              <a:rPr lang="en-US" altLang="ru-RU" sz="3600">
                <a:latin typeface="Times New Roman"/>
              </a:rPr>
              <a:t>;</a:t>
            </a:r>
            <a:endParaRPr lang="en-US" altLang="ru-RU" sz="3600">
              <a:latin typeface="Times New Roman"/>
            </a:endParaRPr>
          </a:p>
          <a:p>
            <a:pPr algn="l">
              <a:defRPr/>
            </a:pPr>
            <a:r>
              <a:rPr lang="ru-RU" altLang="en-US" sz="3600">
                <a:latin typeface="Times New Roman"/>
              </a:rPr>
              <a:t>Вилка</a:t>
            </a:r>
            <a:r>
              <a:rPr lang="en-US" altLang="ru-RU" sz="3600">
                <a:latin typeface="Times New Roman"/>
              </a:rPr>
              <a:t>;</a:t>
            </a:r>
            <a:endParaRPr lang="en-US" altLang="ru-RU" sz="3600">
              <a:latin typeface="Times New Roman"/>
            </a:endParaRPr>
          </a:p>
          <a:p>
            <a:pPr algn="l">
              <a:defRPr/>
            </a:pPr>
            <a:r>
              <a:rPr lang="ru-RU" altLang="en-US" sz="3600">
                <a:latin typeface="Times New Roman"/>
              </a:rPr>
              <a:t>Одноразовая тарелка</a:t>
            </a:r>
            <a:r>
              <a:rPr lang="en-US" altLang="ru-RU" sz="3600">
                <a:latin typeface="Times New Roman"/>
              </a:rPr>
              <a:t>;</a:t>
            </a:r>
            <a:endParaRPr lang="en-US" altLang="ru-RU" sz="3600">
              <a:latin typeface="Times New Roman"/>
            </a:endParaRPr>
          </a:p>
          <a:p>
            <a:pPr algn="l">
              <a:defRPr/>
            </a:pPr>
            <a:r>
              <a:rPr lang="ru-RU" altLang="en-US" sz="3600">
                <a:latin typeface="Times New Roman"/>
              </a:rPr>
              <a:t>Лист бумаги</a:t>
            </a:r>
            <a:r>
              <a:rPr lang="en-US" altLang="ru-RU" sz="3600">
                <a:latin typeface="Times New Roman"/>
              </a:rPr>
              <a:t>;</a:t>
            </a:r>
            <a:endParaRPr lang="en-US" altLang="ru-RU" sz="3600">
              <a:latin typeface="Times New Roman"/>
            </a:endParaRPr>
          </a:p>
          <a:p>
            <a:pPr algn="l">
              <a:defRPr/>
            </a:pPr>
            <a:r>
              <a:rPr lang="ru-RU" altLang="en-US" sz="3600">
                <a:latin typeface="Times New Roman"/>
              </a:rPr>
              <a:t>Зеленый маркер или </a:t>
            </a:r>
            <a:endParaRPr lang="ru-RU" altLang="en-US" sz="3600">
              <a:latin typeface="Times New Roman"/>
            </a:endParaRPr>
          </a:p>
          <a:p>
            <a:pPr algn="l">
              <a:defRPr/>
            </a:pPr>
            <a:r>
              <a:rPr lang="ru-RU" altLang="en-US" sz="3600">
                <a:latin typeface="Times New Roman"/>
              </a:rPr>
              <a:t>фломастер</a:t>
            </a:r>
            <a:r>
              <a:rPr lang="en-US" altLang="ru-RU" sz="3600">
                <a:latin typeface="Times New Roman"/>
              </a:rPr>
              <a:t>.</a:t>
            </a:r>
            <a:endParaRPr lang="en-US" altLang="ru-RU" sz="3600"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 rot="20975278">
            <a:off x="1271396" y="1301877"/>
            <a:ext cx="3384423" cy="48218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6206491" cy="5386641"/>
          </a:xfrm>
        </p:spPr>
        <p:txBody>
          <a:bodyPr/>
          <a:lstStyle/>
          <a:p>
            <a:pPr>
              <a:defRPr/>
            </a:pPr>
            <a:r>
              <a:rPr lang="ru-RU" altLang="en-US" b="1">
                <a:latin typeface="Times New Roman"/>
              </a:rPr>
              <a:t>Начнем рисование </a:t>
            </a:r>
            <a:endParaRPr lang="ru-RU" altLang="en-US" b="1">
              <a:latin typeface="Times New Roman"/>
            </a:endParaRPr>
          </a:p>
          <a:p>
            <a:pPr>
              <a:defRPr/>
            </a:pPr>
            <a:r>
              <a:rPr lang="ru-RU" altLang="en-US" b="1">
                <a:latin typeface="Times New Roman"/>
              </a:rPr>
              <a:t>одуванчика вилкой:</a:t>
            </a:r>
            <a:endParaRPr lang="ru-RU" altLang="en-US" b="1">
              <a:latin typeface="Times New Roman"/>
            </a:endParaRPr>
          </a:p>
          <a:p>
            <a:pPr>
              <a:defRPr/>
            </a:pPr>
            <a:endParaRPr lang="ru-RU" altLang="en-US">
              <a:latin typeface="Times New Roman"/>
            </a:endParaRPr>
          </a:p>
          <a:p>
            <a:pPr>
              <a:defRPr/>
            </a:pPr>
            <a:endParaRPr lang="ru-RU" altLang="en-US">
              <a:latin typeface="Times New Roman"/>
            </a:endParaRPr>
          </a:p>
          <a:p>
            <a:pPr>
              <a:defRPr/>
            </a:pPr>
            <a:r>
              <a:rPr lang="ru-RU" altLang="en-US">
                <a:latin typeface="Times New Roman"/>
              </a:rPr>
              <a:t>Пусть дети окунут </a:t>
            </a:r>
            <a:endParaRPr lang="ru-RU" altLang="en-US">
              <a:latin typeface="Times New Roman"/>
            </a:endParaRPr>
          </a:p>
          <a:p>
            <a:pPr>
              <a:defRPr/>
            </a:pPr>
            <a:r>
              <a:rPr lang="ru-RU" altLang="en-US">
                <a:latin typeface="Times New Roman"/>
              </a:rPr>
              <a:t>вилку в желтую краску.</a:t>
            </a:r>
            <a:endParaRPr lang="ru-RU" altLang="en-US"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7824216" y="1124712"/>
            <a:ext cx="3888485" cy="43422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>
          <a:xfrm>
            <a:off x="3431666" y="274638"/>
            <a:ext cx="5400676" cy="5314632"/>
          </a:xfrm>
        </p:spPr>
        <p:txBody>
          <a:bodyPr/>
          <a:lstStyle/>
          <a:p>
            <a:pPr>
              <a:defRPr/>
            </a:pPr>
            <a:r>
              <a:rPr lang="ru-RU" altLang="en-US" sz="3200">
                <a:latin typeface="Times New Roman"/>
              </a:rPr>
              <a:t>Затем скажите им, чтобы они нажали обратной стороной </a:t>
            </a:r>
            <a:endParaRPr lang="ru-RU" altLang="en-US" sz="3200">
              <a:latin typeface="Times New Roman"/>
            </a:endParaRPr>
          </a:p>
          <a:p>
            <a:pPr>
              <a:defRPr/>
            </a:pPr>
            <a:r>
              <a:rPr lang="ru-RU" altLang="en-US" sz="3200">
                <a:latin typeface="Times New Roman"/>
              </a:rPr>
              <a:t>вилки на бумагу, сделав </a:t>
            </a:r>
            <a:endParaRPr lang="ru-RU" altLang="en-US" sz="3200">
              <a:latin typeface="Times New Roman"/>
            </a:endParaRPr>
          </a:p>
          <a:p>
            <a:pPr>
              <a:defRPr/>
            </a:pPr>
            <a:r>
              <a:rPr lang="ru-RU" altLang="en-US" sz="3200">
                <a:latin typeface="Times New Roman"/>
              </a:rPr>
              <a:t>форму круга. Потом </a:t>
            </a:r>
            <a:endParaRPr lang="ru-RU" altLang="en-US" sz="3200">
              <a:latin typeface="Times New Roman"/>
            </a:endParaRPr>
          </a:p>
          <a:p>
            <a:pPr>
              <a:defRPr/>
            </a:pPr>
            <a:r>
              <a:rPr lang="ru-RU" altLang="en-US" sz="3200">
                <a:latin typeface="Times New Roman"/>
              </a:rPr>
              <a:t>заполните среднюю часть </a:t>
            </a:r>
            <a:endParaRPr lang="ru-RU" altLang="en-US" sz="3200">
              <a:latin typeface="Times New Roman"/>
            </a:endParaRPr>
          </a:p>
          <a:p>
            <a:pPr>
              <a:defRPr/>
            </a:pPr>
            <a:r>
              <a:rPr lang="ru-RU" altLang="en-US" sz="3200">
                <a:latin typeface="Times New Roman"/>
              </a:rPr>
              <a:t>круга и дайте высохнуть.</a:t>
            </a:r>
            <a:endParaRPr lang="ru-RU" altLang="en-US" sz="3200"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tretch>
            <a:fillRect/>
          </a:stretch>
        </p:blipFill>
        <p:spPr>
          <a:xfrm>
            <a:off x="209169" y="3863181"/>
            <a:ext cx="2286380" cy="2539999"/>
          </a:xfrm>
          <a:prstGeom prst="rect">
            <a:avLst/>
          </a:prstGeom>
        </p:spPr>
      </p:pic>
      <p:pic>
        <p:nvPicPr>
          <p:cNvPr id="4" name="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tretch>
            <a:fillRect/>
          </a:stretch>
        </p:blipFill>
        <p:spPr>
          <a:xfrm>
            <a:off x="9624442" y="1417638"/>
            <a:ext cx="2324100" cy="27495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z="3600">
                <a:latin typeface="Times New Roman"/>
              </a:rPr>
              <a:t>Нарисуйте стебель зеленым маркером</a:t>
            </a:r>
            <a:r>
              <a:rPr lang="en-US" altLang="ru-RU" sz="3600">
                <a:latin typeface="Times New Roman"/>
              </a:rPr>
              <a:t>.</a:t>
            </a:r>
            <a:endParaRPr lang="en-US" altLang="ru-RU" sz="3600"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 rot="817029">
            <a:off x="5091366" y="1706074"/>
            <a:ext cx="3513026" cy="41275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>
          <a:xfrm>
            <a:off x="609599" y="274637"/>
            <a:ext cx="10815067" cy="4954587"/>
          </a:xfrm>
        </p:spPr>
        <p:txBody>
          <a:bodyPr/>
          <a:lstStyle/>
          <a:p>
            <a:pPr>
              <a:defRPr/>
            </a:pPr>
            <a:r>
              <a:rPr lang="ru-RU" altLang="en-US">
                <a:latin typeface="Times New Roman"/>
              </a:rPr>
              <a:t>А после добавьте немного оранжевого </a:t>
            </a:r>
            <a:endParaRPr lang="ru-RU" altLang="en-US">
              <a:latin typeface="Times New Roman"/>
            </a:endParaRPr>
          </a:p>
          <a:p>
            <a:pPr>
              <a:defRPr/>
            </a:pPr>
            <a:r>
              <a:rPr lang="ru-RU" altLang="en-US">
                <a:latin typeface="Times New Roman"/>
              </a:rPr>
              <a:t>цвета в середину. А можно и не добавлять, а оставить одуванчик полностью желтого</a:t>
            </a:r>
            <a:r>
              <a:rPr lang="ru-RU" altLang="en-US"/>
              <a:t> </a:t>
            </a:r>
            <a:endParaRPr lang="ru-RU" altLang="en-US"/>
          </a:p>
          <a:p>
            <a:pPr>
              <a:defRPr/>
            </a:pPr>
            <a:r>
              <a:rPr lang="ru-RU" altLang="en-US">
                <a:latin typeface="Times New Roman"/>
              </a:rPr>
              <a:t>цвета.</a:t>
            </a:r>
            <a:endParaRPr lang="ru-RU" altLang="en-US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Крест">
  <a:themeElements>
    <a:clrScheme name="Крест">
      <a:dk1>
        <a:srgbClr val="264c72"/>
      </a:dk1>
      <a:lt1>
        <a:srgbClr val="ffffff"/>
      </a:lt1>
      <a:dk2>
        <a:srgbClr val="347775"/>
      </a:dk2>
      <a:lt2>
        <a:srgbClr val="d7d7d7"/>
      </a:lt2>
      <a:accent1>
        <a:srgbClr val="63a6a4"/>
      </a:accent1>
      <a:accent2>
        <a:srgbClr val="323232"/>
      </a:accent2>
      <a:accent3>
        <a:srgbClr val="9d9c9c"/>
      </a:accent3>
      <a:accent4>
        <a:srgbClr val="c1c0c0"/>
      </a:accent4>
      <a:accent5>
        <a:srgbClr val="e5e4e4"/>
      </a:accent5>
      <a:accent6>
        <a:srgbClr val="716340"/>
      </a:accent6>
      <a:hlink>
        <a:srgbClr val="f9f1d3"/>
      </a:hlink>
      <a:folHlink>
        <a:srgbClr val="e2cdb0"/>
      </a:folHlink>
    </a:clrScheme>
    <a:fontScheme name="Крест">
      <a:majorFont>
        <a:latin typeface="Arial"/>
        <a:ea typeface=""/>
        <a:cs typeface=""/>
        <a:font script="Jpan" typeface="MS PGothic"/>
        <a:font script="Hang" typeface="한컴 윤고딕 24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한컴 윤고딕 23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Крес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rect">
            <a:fillToRect l="100000" t="100000" r="100000" b="100000"/>
          </a:path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100000"/>
              </a:schemeClr>
            </a:gs>
            <a:gs pos="100000">
              <a:schemeClr val="phClr">
                <a:shade val="30000"/>
                <a:satMod val="8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shade val="50000"/>
                <a:satMod val="7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142</ep:Words>
  <ep:PresentationFormat>Экран (4:3)</ep:PresentationFormat>
  <ep:Paragraphs>43</ep:Paragraphs>
  <ep:Slides>6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6</vt:i4>
      </vt:variant>
    </vt:vector>
  </ep:HeadingPairs>
  <ep:TitlesOfParts>
    <vt:vector size="7" baseType="lpstr">
      <vt:lpstr>Крест</vt:lpstr>
      <vt:lpstr>Рисование одуванчика ( нетрадиционная техника)</vt:lpstr>
      <vt:lpstr>Вам понадобится:  Гуашь желтого цвета; Вилка; Одноразовая тарелка; Лист бумаги; Зеленый маркер или  фломастер.</vt:lpstr>
      <vt:lpstr>Начнем рисование  одуванчика вилкой:   Пусть дети окунут  вилку в желтую краску.</vt:lpstr>
      <vt:lpstr>Затем скажите им, чтобы они нажали обратной стороной  вилки на бумагу, сделав  форму круга. Потом  заполните среднюю часть  круга и дайте высохнуть.</vt:lpstr>
      <vt:lpstr>Нарисуйте стебель зеленым маркером.</vt:lpstr>
      <vt:lpstr>А после добавьте немного оранжевого  цвета в середину. А можно и не добавлять, а оставить одуванчик полностью желтого  цвета.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2020-04-11T12:13:36.324</dcterms:created>
  <dc:creator>User</dc:creator>
  <cp:lastModifiedBy>User</cp:lastModifiedBy>
  <dcterms:modified xsi:type="dcterms:W3CDTF">2020-04-11T12:39:58.432</dcterms:modified>
  <cp:revision>4</cp:revision>
  <dc:title>Рисование одуванчика ( нетрадиционная техника)</dc:title>
  <cp:version>0906.0100.01</cp:version>
</cp:coreProperties>
</file>