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3" r:id="rId3"/>
    <p:sldId id="265" r:id="rId4"/>
    <p:sldId id="266" r:id="rId5"/>
    <p:sldId id="267" r:id="rId6"/>
    <p:sldId id="275" r:id="rId7"/>
    <p:sldId id="268" r:id="rId8"/>
    <p:sldId id="269" r:id="rId9"/>
    <p:sldId id="270" r:id="rId10"/>
    <p:sldId id="271" r:id="rId11"/>
    <p:sldId id="272" r:id="rId12"/>
    <p:sldId id="276" r:id="rId13"/>
    <p:sldId id="273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14DFA-2CE2-49D2-B0B6-7CFB3BDA32DB}" type="datetimeFigureOut">
              <a:rPr lang="ru-RU" smtClean="0"/>
              <a:pPr/>
              <a:t>15.07.2021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5D0C9-3B48-4325-9898-C1C172BA01F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70161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5D0C9-3B48-4325-9898-C1C172BA01F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0827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4006-CFF8-414E-A788-16C9BBC20C06}" type="datetimeFigureOut">
              <a:rPr lang="ru-RU" smtClean="0"/>
              <a:pPr/>
              <a:t>15.07.2021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C3A4-05B3-4BB9-8FC2-30C6F49933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6156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4006-CFF8-414E-A788-16C9BBC20C06}" type="datetimeFigureOut">
              <a:rPr lang="ru-RU" smtClean="0"/>
              <a:pPr/>
              <a:t>15.07.2021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C3A4-05B3-4BB9-8FC2-30C6F49933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26005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4006-CFF8-414E-A788-16C9BBC20C06}" type="datetimeFigureOut">
              <a:rPr lang="ru-RU" smtClean="0"/>
              <a:pPr/>
              <a:t>15.07.2021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C3A4-05B3-4BB9-8FC2-30C6F49933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63877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4006-CFF8-414E-A788-16C9BBC20C06}" type="datetimeFigureOut">
              <a:rPr lang="ru-RU" smtClean="0"/>
              <a:pPr/>
              <a:t>15.07.2021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C3A4-05B3-4BB9-8FC2-30C6F49933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62804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4006-CFF8-414E-A788-16C9BBC20C06}" type="datetimeFigureOut">
              <a:rPr lang="ru-RU" smtClean="0"/>
              <a:pPr/>
              <a:t>15.07.2021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C3A4-05B3-4BB9-8FC2-30C6F49933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39806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4006-CFF8-414E-A788-16C9BBC20C06}" type="datetimeFigureOut">
              <a:rPr lang="ru-RU" smtClean="0"/>
              <a:pPr/>
              <a:t>15.07.2021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C3A4-05B3-4BB9-8FC2-30C6F49933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54864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4006-CFF8-414E-A788-16C9BBC20C06}" type="datetimeFigureOut">
              <a:rPr lang="ru-RU" smtClean="0"/>
              <a:pPr/>
              <a:t>15.07.2021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C3A4-05B3-4BB9-8FC2-30C6F49933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8883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4006-CFF8-414E-A788-16C9BBC20C06}" type="datetimeFigureOut">
              <a:rPr lang="ru-RU" smtClean="0"/>
              <a:pPr/>
              <a:t>15.07.2021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C3A4-05B3-4BB9-8FC2-30C6F49933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82182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4006-CFF8-414E-A788-16C9BBC20C06}" type="datetimeFigureOut">
              <a:rPr lang="ru-RU" smtClean="0"/>
              <a:pPr/>
              <a:t>15.07.2021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C3A4-05B3-4BB9-8FC2-30C6F49933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96221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4006-CFF8-414E-A788-16C9BBC20C06}" type="datetimeFigureOut">
              <a:rPr lang="ru-RU" smtClean="0"/>
              <a:pPr/>
              <a:t>15.07.2021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C3A4-05B3-4BB9-8FC2-30C6F49933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17358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4006-CFF8-414E-A788-16C9BBC20C06}" type="datetimeFigureOut">
              <a:rPr lang="ru-RU" smtClean="0"/>
              <a:pPr/>
              <a:t>15.07.2021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C3A4-05B3-4BB9-8FC2-30C6F49933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55395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54006-CFF8-414E-A788-16C9BBC20C06}" type="datetimeFigureOut">
              <a:rPr lang="ru-RU" smtClean="0"/>
              <a:pPr/>
              <a:t>15.07.2021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2C3A4-05B3-4BB9-8FC2-30C6F49933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74375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97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7441" y="476672"/>
            <a:ext cx="87129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«Детский сад №24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Краткосрочный исследовательско – творческий проект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«Лето для экспериментов на прогулке с детьми от 5 до 7 лет»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algn="just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Выполнили: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Воспитатели 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кв. категории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Базанова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И.В.</a:t>
            </a: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Ярцева Я.В.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 algn="just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98003" y="4810160"/>
            <a:ext cx="1764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15.07.2021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7015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493220"/>
            <a:ext cx="4176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ВОЗДУХ - НЕВИДИМКА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158" y="4149080"/>
            <a:ext cx="8238363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 опытов мы узнали, что воздух невидим, не имеет определенной формы, распространяется во всех направлениях и не имеет собственного запаха.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908718"/>
            <a:ext cx="2247714" cy="29969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8085" y="260648"/>
            <a:ext cx="2859782" cy="381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9701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43" y="-2843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503116"/>
            <a:ext cx="3888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ПЕСОЧНАЯ СТРАНА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2390" y="4437112"/>
            <a:ext cx="8136905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 опытов мы узнали, что песок сыпучий, состоит из песчинок, может двигаться; мокрый песок принимает любую форму и из него можно лепить.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7226" y="1354421"/>
            <a:ext cx="2241238" cy="26849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8301" y="1334114"/>
            <a:ext cx="2128637" cy="27052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112" y="1282450"/>
            <a:ext cx="2067694" cy="27569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5579" y="1354422"/>
            <a:ext cx="2061647" cy="268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6580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336547" y="1064738"/>
            <a:ext cx="4704523" cy="35283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6887" y="476672"/>
            <a:ext cx="3605473" cy="480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3261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5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70422" y="493221"/>
            <a:ext cx="56979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3" y="1118208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 Определить эффективность проведенной работы и провести анализ полученных результатов.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23140" y="2348880"/>
            <a:ext cx="3753706" cy="11989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ПРЕЗЕНТАЦИЯ ПРОЕКТА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4436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2852936"/>
            <a:ext cx="72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2276872"/>
            <a:ext cx="70068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497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ds02.infourok.ru/uploads/ex/1310/0003957f-a0d72405/img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9" y="-50329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0422" y="44424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9998" y="1173907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«Самое лучшее открытие – то, которое ребенок делает сам»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Ральф У.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Эмерсон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3" y="1892422"/>
            <a:ext cx="7992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Дети часто любят экспериментировать. Исследовательская деятельность вызывает огромный  интерес у детей. Исследования предоставляют возможность ребенку самому найти ответы на вопросы «как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и «почему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». Неутолимая жажда новых впечатлений, любознательность,  постоянное стремление экспериментировать, самостоятельно искать новые сведения о мире рассматриваются как важнейшие черты детского поведения.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8641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70422" y="90872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2420888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Создать  условия с целью привлечения к совместной 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познавательной деятельности с использованием опытов и экспериментов с водой, песком и воздухом.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6712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70422" y="49322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решение 8"/>
          <p:cNvSpPr/>
          <p:nvPr/>
        </p:nvSpPr>
        <p:spPr>
          <a:xfrm>
            <a:off x="250387" y="1204739"/>
            <a:ext cx="267675" cy="306324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66340" y="1156393"/>
            <a:ext cx="82755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Формировать у детей дошкольного возраста диалектическое мышление, то есть способности видеть многообразие мира в системе взаимосвязей и взаимозависимости.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решение 11"/>
          <p:cNvSpPr/>
          <p:nvPr/>
        </p:nvSpPr>
        <p:spPr>
          <a:xfrm>
            <a:off x="250387" y="2313984"/>
            <a:ext cx="267675" cy="306324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решение 12"/>
          <p:cNvSpPr/>
          <p:nvPr/>
        </p:nvSpPr>
        <p:spPr>
          <a:xfrm>
            <a:off x="198665" y="3645278"/>
            <a:ext cx="267675" cy="306324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решение 13"/>
          <p:cNvSpPr/>
          <p:nvPr/>
        </p:nvSpPr>
        <p:spPr>
          <a:xfrm>
            <a:off x="198664" y="4183269"/>
            <a:ext cx="267675" cy="306324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79297" y="2263224"/>
            <a:ext cx="81056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Развивать наблюдательность, мышление, память, умение анализировать, сравнивать, обобщать, устанавливать причинно-следственные связи, делать выводы, обогащать словарный запас детей, развивать речь.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6267" y="4109010"/>
            <a:ext cx="7635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Воспитывать интерес детей к экспериментальной деятельности.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9297" y="3586663"/>
            <a:ext cx="8515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Развивать  эмоционально-ценностное отношение к окружающему миру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3554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10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70422" y="49322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ПАСПОРТ ПРОЕКТА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196752"/>
            <a:ext cx="83529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Вид проекта: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Исследовательско-творческий</a:t>
            </a:r>
          </a:p>
          <a:p>
            <a:pPr algn="ctr"/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Продолжительность: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Краткосрочный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(12 июля – 16 июля 2021 года)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Участники: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ети в возрасте от 5 до 7 лет, воспитатели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7904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79975" y="620688"/>
            <a:ext cx="3033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Этапы проекта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5576" y="1613952"/>
            <a:ext cx="4104456" cy="10949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этап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ПОДГОТОВИТЕЛЬНЫЙ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85738" y="3020386"/>
            <a:ext cx="370248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этап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ОСНОВНОЙ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11960" y="4293096"/>
            <a:ext cx="365415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этап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ЗАКЛЮЧИТЕЛЬНЫЙ</a:t>
            </a:r>
          </a:p>
        </p:txBody>
      </p:sp>
    </p:spTree>
    <p:extLst>
      <p:ext uri="{BB962C8B-B14F-4D97-AF65-F5344CB8AC3E}">
        <p14:creationId xmlns:p14="http://schemas.microsoft.com/office/powerpoint/2010/main" xmlns="" val="2722797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970422" y="493221"/>
            <a:ext cx="56979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175" y="1118208"/>
            <a:ext cx="77557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 создание условий для проведения эксперимента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4238" y="2230016"/>
            <a:ext cx="331236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ИЗУЧИТЬ МЕТОД -  ЛИТЕРАТУРУ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01032" y="2230016"/>
            <a:ext cx="331236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СОСТАВИТЬ ПЛАН РАБОТЫ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55776" y="3711150"/>
            <a:ext cx="3600400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ПОДБОР  ОБОРУДОВАНИЯ И МАТЕРИАЛА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9343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70422" y="493221"/>
            <a:ext cx="56979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ОСНОВНОЙ ЭТАП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3" y="1118208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 Внедрение опытно – экспериментальной деятельности в летне-оздоровительный период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4238" y="2230016"/>
            <a:ext cx="3753706" cy="11989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«ИГРЫ-ЭКСПЕРИМЕНТЫ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ВОДОЙ»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19382" y="2230016"/>
            <a:ext cx="3857073" cy="11989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«ИГРЫ-ЭКСПЕРИМЕНТЫ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ВОЗДУХОМ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15816" y="3804862"/>
            <a:ext cx="3600400" cy="1280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«ИГРЫ-ЭКСПЕРИМЕНТЫ С ПЕСКОМ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9036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493220"/>
            <a:ext cx="3960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«ВОЛШЕБНИЦА  ВОДА»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3" y="4437112"/>
            <a:ext cx="8208912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 опытов мы узнали, что вода не имеет формы, вкуса, запаха, цвета, а принимает форму другого сосуда, обладает свойством текучести.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484784"/>
            <a:ext cx="2160240" cy="28803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0101" y="1159958"/>
            <a:ext cx="2139702" cy="28529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759229"/>
            <a:ext cx="2457866" cy="327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18883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376</Words>
  <Application>Microsoft Office PowerPoint</Application>
  <PresentationFormat>Экран (4:3)</PresentationFormat>
  <Paragraphs>70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Ds24_new</cp:lastModifiedBy>
  <cp:revision>35</cp:revision>
  <dcterms:created xsi:type="dcterms:W3CDTF">2021-07-13T16:34:49Z</dcterms:created>
  <dcterms:modified xsi:type="dcterms:W3CDTF">2021-07-15T07:09:48Z</dcterms:modified>
</cp:coreProperties>
</file>