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0135"/>
    <p:restoredTop sz="95026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presProps" Target="presProps.xml"  /><Relationship Id="rId6" Type="http://schemas.openxmlformats.org/officeDocument/2006/relationships/viewProps" Target="viewProps.xml"  /><Relationship Id="rId7" Type="http://schemas.openxmlformats.org/officeDocument/2006/relationships/theme" Target="theme/theme1.xml"  /><Relationship Id="rId8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итульный слайд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pPr lvl="0">
              <a:defRPr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 altLang="en-US"/>
              <a:t>Образец подзаголовка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Вставить" type="objOnly" preserve="1">
  <p:cSld name="Встави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Оглавление" type="clipArtAndTx" preserve="1">
  <p:cSld name="Оглав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ru-RU" altLang="en-US"/>
              <a:t>Введение</a:t>
            </a:r>
            <a:endParaRPr lang="ru-RU" altLang="en-US"/>
          </a:p>
          <a:p>
            <a:pPr lvl="0">
              <a:defRPr/>
            </a:pPr>
            <a:r>
              <a:rPr lang="ru-RU" altLang="en-US"/>
              <a:t>Основной текст 1</a:t>
            </a:r>
            <a:endParaRPr lang="ru-RU" altLang="en-US"/>
          </a:p>
          <a:p>
            <a:pPr lvl="0">
              <a:defRPr/>
            </a:pPr>
            <a:r>
              <a:rPr lang="ru-RU" altLang="en-US"/>
              <a:t>Основной текст 2</a:t>
            </a:r>
            <a:endParaRPr lang="ru-RU" altLang="en-US"/>
          </a:p>
          <a:p>
            <a:pPr lvl="0">
              <a:defRPr/>
            </a:pPr>
            <a:r>
              <a:rPr lang="ru-RU" altLang="en-US"/>
              <a:t>Основной текст 3</a:t>
            </a:r>
            <a:endParaRPr lang="ru-RU" altLang="en-US"/>
          </a:p>
          <a:p>
            <a:pPr lvl="0">
              <a:defRPr/>
            </a:pPr>
            <a:r>
              <a:rPr lang="ru-RU" altLang="en-US"/>
              <a:t>Заключение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pPr lvl="0">
              <a:defRPr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раздела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ru-RU" altLang="en-US"/>
              <a:t>Вставка таблицы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ru-RU" altLang="en-US"/>
              <a:t>Вставка картинки</a:t>
            </a:r>
            <a:endParaRPr lang="ru-RU" alt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ru-RU" altLang="en-US"/>
              <a:pPr lvl="0">
                <a:defRPr/>
              </a:pPr>
              <a:t>11-04</a:t>
            </a:fld>
            <a:endParaRPr lang="ru-RU" alt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ru-RU" altLang="en-US"/>
              <a:pPr lvl="0"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 dirty="0" smtClean="0"/>
              <a:t>Образец текста</a:t>
            </a:r>
          </a:p>
          <a:p>
            <a:pPr lvl="1"/>
            <a:r>
              <a:rPr lang="ru-RU" altLang="en-US" dirty="0" smtClean="0"/>
              <a:t>Второй уровень</a:t>
            </a:r>
          </a:p>
          <a:p>
            <a:pPr lvl="2"/>
            <a:r>
              <a:rPr lang="ru-RU" altLang="en-US" dirty="0" smtClean="0"/>
              <a:t>Третий уровень</a:t>
            </a:r>
          </a:p>
          <a:p>
            <a:pPr lvl="3"/>
            <a:r>
              <a:rPr lang="ru-RU" altLang="en-US" dirty="0" smtClean="0"/>
              <a:t>Четвертый уровень</a:t>
            </a:r>
          </a:p>
          <a:p>
            <a:pPr lvl="4"/>
            <a:r>
              <a:rPr lang="ru-RU" altLang="en-US" dirty="0" smtClean="0"/>
              <a:t>Пятый уровень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5.xml"  /><Relationship Id="rId2" Type="http://schemas.openxmlformats.org/officeDocument/2006/relationships/image" Target="../media/image2.jpeg"  /><Relationship Id="rId3" Type="http://schemas.openxmlformats.org/officeDocument/2006/relationships/image" Target="../media/image3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image" Target="../media/image4.jpeg"  /><Relationship Id="rId3" Type="http://schemas.openxmlformats.org/officeDocument/2006/relationships/image" Target="../media/image5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>
                <a:ln w="12700" cap="flat" cmpd="sng" algn="ctr">
                  <a:solidFill>
                    <a:schemeClr val="accent4">
                      <a:satMod val="105000"/>
                    </a:schemeClr>
                  </a:solidFill>
                  <a:prstDash val="solid"/>
                  <a:round/>
                </a:ln>
                <a:gradFill flip="xy" rotWithShape="1">
                  <a:gsLst>
                    <a:gs pos="0">
                      <a:schemeClr val="accent4">
                        <a:shade val="51000"/>
                        <a:satMod val="130000"/>
                      </a:schemeClr>
                    </a:gs>
                    <a:gs pos="80000">
                      <a:schemeClr val="accent4">
                        <a:shade val="93000"/>
                        <a:satMod val="130000"/>
                      </a:schemeClr>
                    </a:gs>
                    <a:gs pos="100000">
                      <a:schemeClr val="accent4">
                        <a:shade val="94000"/>
                        <a:satMod val="135000"/>
                      </a:schemeClr>
                    </a:gs>
                  </a:gsLst>
                  <a:lin ang="16200000" scaled="0"/>
                  <a:tileRect/>
                </a:gradFill>
                <a:effectLst>
                  <a:outerShdw blurRad="38100" dist="25400" dir="5400000" rotWithShape="0">
                    <a:srgbClr val="000000">
                      <a:alpha val="75000"/>
                    </a:srgbClr>
                  </a:outerShdw>
                </a:effectLst>
              </a:rPr>
              <a:t>ЛЕПКА</a:t>
            </a:r>
            <a:endParaRPr lang="ru-RU" altLang="en-US">
              <a:ln w="12700" cap="flat" cmpd="sng" algn="ctr">
                <a:solidFill>
                  <a:schemeClr val="accent4">
                    <a:satMod val="105000"/>
                  </a:schemeClr>
                </a:solidFill>
                <a:prstDash val="solid"/>
                <a:round/>
              </a:ln>
              <a:gradFill flip="xy"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  <a:tileRect/>
              </a:gradFill>
              <a:effectLst>
                <a:outerShdw blurRad="38100" dist="25400" dir="5400000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 rot="21003450">
            <a:off x="2752880" y="2204847"/>
            <a:ext cx="6079460" cy="37444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>
                <a:latin typeface="Times New Roman"/>
              </a:rPr>
              <a:t>Предлагаю для детишек лепку по выбору</a:t>
            </a:r>
            <a:r>
              <a:rPr lang="en-US" altLang="ru-RU">
                <a:latin typeface="Times New Roman"/>
              </a:rPr>
              <a:t>.</a:t>
            </a:r>
            <a:endParaRPr lang="en-US" altLang="ru-RU">
              <a:latin typeface="Times New Roman"/>
            </a:endParaRPr>
          </a:p>
        </p:txBody>
      </p:sp>
      <p:pic>
        <p:nvPicPr>
          <p:cNvPr id="3" name="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tretch>
            <a:fillRect/>
          </a:stretch>
        </p:blipFill>
        <p:spPr>
          <a:xfrm>
            <a:off x="186103" y="2060828"/>
            <a:ext cx="6048756" cy="3024378"/>
          </a:xfrm>
          <a:prstGeom prst="rect">
            <a:avLst/>
          </a:prstGeom>
        </p:spPr>
      </p:pic>
      <p:pic>
        <p:nvPicPr>
          <p:cNvPr id="5" name="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tretch>
            <a:fillRect/>
          </a:stretch>
        </p:blipFill>
        <p:spPr>
          <a:xfrm>
            <a:off x="6627016" y="1600200"/>
            <a:ext cx="5157695" cy="45259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tretch>
            <a:fillRect/>
          </a:stretch>
        </p:blipFill>
        <p:spPr>
          <a:xfrm>
            <a:off x="767333" y="325491"/>
            <a:ext cx="4320540" cy="5335788"/>
          </a:xfrm>
          <a:prstGeom prst="rect">
            <a:avLst/>
          </a:prstGeom>
        </p:spPr>
      </p:pic>
      <p:pic>
        <p:nvPicPr>
          <p:cNvPr id="4" name=""/>
          <p:cNvPicPr>
            <a:picLocks noGrp="1" noChangeAspect="1"/>
          </p:cNvPicPr>
          <p:nvPr>
            <p:ph sz="quarter" idx="2"/>
          </p:nvPr>
        </p:nvPicPr>
        <p:blipFill rotWithShape="1">
          <a:blip r:embed="rId3"/>
          <a:stretch>
            <a:fillRect/>
          </a:stretch>
        </p:blipFill>
        <p:spPr>
          <a:xfrm>
            <a:off x="5879973" y="692658"/>
            <a:ext cx="5544693" cy="5832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Thinkfree Office">
  <a:themeElements>
    <a:clrScheme name="Thinkfree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Thinkfree Office">
      <a:majorFont>
        <a:latin typeface="HCR Dotum"/>
        <a:ea typeface=""/>
        <a:cs typeface="Times New Roman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HCR Dotum"/>
        <a:ea typeface=""/>
        <a:cs typeface="Times New Roman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inkfre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7</ep:Words>
  <ep:PresentationFormat>Экран (4:3)</ep:PresentationFormat>
  <ep:Paragraphs>2</ep:Paragraphs>
  <ep:Slides>3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3</vt:i4>
      </vt:variant>
    </vt:vector>
  </ep:HeadingPairs>
  <ep:TitlesOfParts>
    <vt:vector size="4" baseType="lpstr">
      <vt:lpstr>Thinkfree Office</vt:lpstr>
      <vt:lpstr>ЛЕПКА</vt:lpstr>
      <vt:lpstr>Предлагаю для детишек лепку по выбору.</vt:lpstr>
      <vt:lpstr>Слайд 3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2020-04-11T12:58:01.969</dcterms:created>
  <dc:creator>User</dc:creator>
  <cp:lastModifiedBy>User</cp:lastModifiedBy>
  <dcterms:modified xsi:type="dcterms:W3CDTF">2020-04-11T13:24:06.307</dcterms:modified>
  <cp:revision>5</cp:revision>
  <dc:title>ЛЕПКА</dc:title>
  <cp:version>0906.0100.01</cp:version>
</cp:coreProperties>
</file>